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6" r:id="rId5"/>
    <p:sldId id="270" r:id="rId6"/>
    <p:sldId id="271" r:id="rId7"/>
    <p:sldId id="292" r:id="rId8"/>
    <p:sldId id="260" r:id="rId9"/>
    <p:sldId id="274" r:id="rId10"/>
    <p:sldId id="290" r:id="rId11"/>
    <p:sldId id="291" r:id="rId12"/>
    <p:sldId id="261" r:id="rId13"/>
    <p:sldId id="262" r:id="rId14"/>
    <p:sldId id="275" r:id="rId15"/>
    <p:sldId id="276"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644"/>
    <a:srgbClr val="B8A1FF"/>
    <a:srgbClr val="A7FF00"/>
    <a:srgbClr val="431F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C24333-A050-4D11-B75E-A9C346BEBE48}" v="18" dt="2022-01-10T08:30:10.134"/>
  </p1510:revLst>
</p1510:revInfo>
</file>

<file path=ppt/tableStyles.xml><?xml version="1.0" encoding="utf-8"?>
<a:tblStyleLst xmlns:a="http://schemas.openxmlformats.org/drawingml/2006/main" def="{5C22544A-7EE6-4342-B048-85BDC9FD1C3A}">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9"/>
  </p:normalViewPr>
  <p:slideViewPr>
    <p:cSldViewPr snapToGrid="0">
      <p:cViewPr varScale="1">
        <p:scale>
          <a:sx n="79" d="100"/>
          <a:sy n="79" d="100"/>
        </p:scale>
        <p:origin x="82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Noordeloos" userId="df9f46e9-7760-4f6a-814f-9e8180d7b46a" providerId="ADAL" clId="{0EC24333-A050-4D11-B75E-A9C346BEBE48}"/>
    <pc:docChg chg="undo custSel addSld delSld modSld sldOrd">
      <pc:chgData name="Thomas Noordeloos" userId="df9f46e9-7760-4f6a-814f-9e8180d7b46a" providerId="ADAL" clId="{0EC24333-A050-4D11-B75E-A9C346BEBE48}" dt="2022-01-10T08:30:12.979" v="211" actId="108"/>
      <pc:docMkLst>
        <pc:docMk/>
      </pc:docMkLst>
      <pc:sldChg chg="modSp mod">
        <pc:chgData name="Thomas Noordeloos" userId="df9f46e9-7760-4f6a-814f-9e8180d7b46a" providerId="ADAL" clId="{0EC24333-A050-4D11-B75E-A9C346BEBE48}" dt="2022-01-10T08:30:12.979" v="211" actId="108"/>
        <pc:sldMkLst>
          <pc:docMk/>
          <pc:sldMk cId="2859079353" sldId="256"/>
        </pc:sldMkLst>
        <pc:spChg chg="mod">
          <ac:chgData name="Thomas Noordeloos" userId="df9f46e9-7760-4f6a-814f-9e8180d7b46a" providerId="ADAL" clId="{0EC24333-A050-4D11-B75E-A9C346BEBE48}" dt="2022-01-09T12:02:23.966" v="0" actId="20577"/>
          <ac:spMkLst>
            <pc:docMk/>
            <pc:sldMk cId="2859079353" sldId="256"/>
            <ac:spMk id="4" creationId="{7E256807-68E5-45A0-8DD0-5696A7E4E94A}"/>
          </ac:spMkLst>
        </pc:spChg>
        <pc:graphicFrameChg chg="mod">
          <ac:chgData name="Thomas Noordeloos" userId="df9f46e9-7760-4f6a-814f-9e8180d7b46a" providerId="ADAL" clId="{0EC24333-A050-4D11-B75E-A9C346BEBE48}" dt="2022-01-10T08:29:29.800" v="193"/>
          <ac:graphicFrameMkLst>
            <pc:docMk/>
            <pc:sldMk cId="2859079353" sldId="256"/>
            <ac:graphicFrameMk id="3" creationId="{E6245CAA-EFB9-428E-8BD1-E671C3F037BB}"/>
          </ac:graphicFrameMkLst>
        </pc:graphicFrameChg>
        <pc:graphicFrameChg chg="mod modGraphic">
          <ac:chgData name="Thomas Noordeloos" userId="df9f46e9-7760-4f6a-814f-9e8180d7b46a" providerId="ADAL" clId="{0EC24333-A050-4D11-B75E-A9C346BEBE48}" dt="2022-01-10T08:29:39.253" v="196" actId="108"/>
          <ac:graphicFrameMkLst>
            <pc:docMk/>
            <pc:sldMk cId="2859079353" sldId="256"/>
            <ac:graphicFrameMk id="14" creationId="{12795525-0D04-4910-8843-5C0444ADD3E0}"/>
          </ac:graphicFrameMkLst>
        </pc:graphicFrameChg>
        <pc:graphicFrameChg chg="mod modGraphic">
          <ac:chgData name="Thomas Noordeloos" userId="df9f46e9-7760-4f6a-814f-9e8180d7b46a" providerId="ADAL" clId="{0EC24333-A050-4D11-B75E-A9C346BEBE48}" dt="2022-01-10T08:29:26.350" v="192" actId="108"/>
          <ac:graphicFrameMkLst>
            <pc:docMk/>
            <pc:sldMk cId="2859079353" sldId="256"/>
            <ac:graphicFrameMk id="15" creationId="{87D2DD0D-C22E-45A6-8337-79A76DAA7B8C}"/>
          </ac:graphicFrameMkLst>
        </pc:graphicFrameChg>
        <pc:graphicFrameChg chg="mod modGraphic">
          <ac:chgData name="Thomas Noordeloos" userId="df9f46e9-7760-4f6a-814f-9e8180d7b46a" providerId="ADAL" clId="{0EC24333-A050-4D11-B75E-A9C346BEBE48}" dt="2022-01-10T08:30:12.979" v="211" actId="108"/>
          <ac:graphicFrameMkLst>
            <pc:docMk/>
            <pc:sldMk cId="2859079353" sldId="256"/>
            <ac:graphicFrameMk id="16" creationId="{B8926067-4F40-4336-99DB-57A31D2C3B7A}"/>
          </ac:graphicFrameMkLst>
        </pc:graphicFrameChg>
      </pc:sldChg>
      <pc:sldChg chg="addSp delSp modSp add mod">
        <pc:chgData name="Thomas Noordeloos" userId="df9f46e9-7760-4f6a-814f-9e8180d7b46a" providerId="ADAL" clId="{0EC24333-A050-4D11-B75E-A9C346BEBE48}" dt="2022-01-09T12:19:10.389" v="65" actId="20577"/>
        <pc:sldMkLst>
          <pc:docMk/>
          <pc:sldMk cId="1557581461" sldId="260"/>
        </pc:sldMkLst>
        <pc:spChg chg="del">
          <ac:chgData name="Thomas Noordeloos" userId="df9f46e9-7760-4f6a-814f-9e8180d7b46a" providerId="ADAL" clId="{0EC24333-A050-4D11-B75E-A9C346BEBE48}" dt="2022-01-09T12:18:42.905" v="52" actId="478"/>
          <ac:spMkLst>
            <pc:docMk/>
            <pc:sldMk cId="1557581461" sldId="260"/>
            <ac:spMk id="2" creationId="{4DBD255D-99C2-F74B-8591-F2FCB0E04CD5}"/>
          </ac:spMkLst>
        </pc:spChg>
        <pc:spChg chg="add del mod">
          <ac:chgData name="Thomas Noordeloos" userId="df9f46e9-7760-4f6a-814f-9e8180d7b46a" providerId="ADAL" clId="{0EC24333-A050-4D11-B75E-A9C346BEBE48}" dt="2022-01-09T12:18:46.979" v="54" actId="478"/>
          <ac:spMkLst>
            <pc:docMk/>
            <pc:sldMk cId="1557581461" sldId="260"/>
            <ac:spMk id="7" creationId="{2C03026E-139A-44B7-9FEB-62FD0A07C481}"/>
          </ac:spMkLst>
        </pc:spChg>
        <pc:spChg chg="add mod">
          <ac:chgData name="Thomas Noordeloos" userId="df9f46e9-7760-4f6a-814f-9e8180d7b46a" providerId="ADAL" clId="{0EC24333-A050-4D11-B75E-A9C346BEBE48}" dt="2022-01-09T12:19:10.389" v="65" actId="20577"/>
          <ac:spMkLst>
            <pc:docMk/>
            <pc:sldMk cId="1557581461" sldId="260"/>
            <ac:spMk id="9" creationId="{E1525107-F619-4D07-9EA5-A338C4F02980}"/>
          </ac:spMkLst>
        </pc:spChg>
      </pc:sldChg>
      <pc:sldChg chg="add">
        <pc:chgData name="Thomas Noordeloos" userId="df9f46e9-7760-4f6a-814f-9e8180d7b46a" providerId="ADAL" clId="{0EC24333-A050-4D11-B75E-A9C346BEBE48}" dt="2022-01-09T12:11:18.718" v="49"/>
        <pc:sldMkLst>
          <pc:docMk/>
          <pc:sldMk cId="3042876085" sldId="261"/>
        </pc:sldMkLst>
      </pc:sldChg>
      <pc:sldChg chg="add">
        <pc:chgData name="Thomas Noordeloos" userId="df9f46e9-7760-4f6a-814f-9e8180d7b46a" providerId="ADAL" clId="{0EC24333-A050-4D11-B75E-A9C346BEBE48}" dt="2022-01-09T12:08:30.724" v="42"/>
        <pc:sldMkLst>
          <pc:docMk/>
          <pc:sldMk cId="3885910330" sldId="262"/>
        </pc:sldMkLst>
      </pc:sldChg>
      <pc:sldChg chg="del">
        <pc:chgData name="Thomas Noordeloos" userId="df9f46e9-7760-4f6a-814f-9e8180d7b46a" providerId="ADAL" clId="{0EC24333-A050-4D11-B75E-A9C346BEBE48}" dt="2022-01-09T12:08:46.551" v="47" actId="47"/>
        <pc:sldMkLst>
          <pc:docMk/>
          <pc:sldMk cId="1615774608" sldId="265"/>
        </pc:sldMkLst>
      </pc:sldChg>
      <pc:sldChg chg="del">
        <pc:chgData name="Thomas Noordeloos" userId="df9f46e9-7760-4f6a-814f-9e8180d7b46a" providerId="ADAL" clId="{0EC24333-A050-4D11-B75E-A9C346BEBE48}" dt="2022-01-09T12:20:24.901" v="86" actId="47"/>
        <pc:sldMkLst>
          <pc:docMk/>
          <pc:sldMk cId="2736413461" sldId="273"/>
        </pc:sldMkLst>
      </pc:sldChg>
      <pc:sldChg chg="del ord">
        <pc:chgData name="Thomas Noordeloos" userId="df9f46e9-7760-4f6a-814f-9e8180d7b46a" providerId="ADAL" clId="{0EC24333-A050-4D11-B75E-A9C346BEBE48}" dt="2022-01-09T12:08:58.527" v="48" actId="47"/>
        <pc:sldMkLst>
          <pc:docMk/>
          <pc:sldMk cId="1752049739" sldId="274"/>
        </pc:sldMkLst>
      </pc:sldChg>
      <pc:sldChg chg="addSp delSp modSp add mod">
        <pc:chgData name="Thomas Noordeloos" userId="df9f46e9-7760-4f6a-814f-9e8180d7b46a" providerId="ADAL" clId="{0EC24333-A050-4D11-B75E-A9C346BEBE48}" dt="2022-01-09T12:19:57.468" v="85" actId="1076"/>
        <pc:sldMkLst>
          <pc:docMk/>
          <pc:sldMk cId="3099656489" sldId="274"/>
        </pc:sldMkLst>
        <pc:spChg chg="del">
          <ac:chgData name="Thomas Noordeloos" userId="df9f46e9-7760-4f6a-814f-9e8180d7b46a" providerId="ADAL" clId="{0EC24333-A050-4D11-B75E-A9C346BEBE48}" dt="2022-01-09T12:19:40.252" v="67" actId="478"/>
          <ac:spMkLst>
            <pc:docMk/>
            <pc:sldMk cId="3099656489" sldId="274"/>
            <ac:spMk id="2" creationId="{BC907E94-5A26-F943-BB1B-64CF014A2FD0}"/>
          </ac:spMkLst>
        </pc:spChg>
        <pc:spChg chg="add del mod">
          <ac:chgData name="Thomas Noordeloos" userId="df9f46e9-7760-4f6a-814f-9e8180d7b46a" providerId="ADAL" clId="{0EC24333-A050-4D11-B75E-A9C346BEBE48}" dt="2022-01-09T12:19:42.280" v="68" actId="478"/>
          <ac:spMkLst>
            <pc:docMk/>
            <pc:sldMk cId="3099656489" sldId="274"/>
            <ac:spMk id="7" creationId="{73BC46AF-D4B1-4962-827C-4EC333B606C9}"/>
          </ac:spMkLst>
        </pc:spChg>
        <pc:spChg chg="add mod">
          <ac:chgData name="Thomas Noordeloos" userId="df9f46e9-7760-4f6a-814f-9e8180d7b46a" providerId="ADAL" clId="{0EC24333-A050-4D11-B75E-A9C346BEBE48}" dt="2022-01-09T12:19:57.468" v="85" actId="1076"/>
          <ac:spMkLst>
            <pc:docMk/>
            <pc:sldMk cId="3099656489" sldId="274"/>
            <ac:spMk id="8" creationId="{D62E33F5-207D-42BF-9DA6-C8CC145E8015}"/>
          </ac:spMkLst>
        </pc:spChg>
      </pc:sldChg>
      <pc:sldChg chg="addSp delSp modSp add mod delAnim modAnim modNotesTx">
        <pc:chgData name="Thomas Noordeloos" userId="df9f46e9-7760-4f6a-814f-9e8180d7b46a" providerId="ADAL" clId="{0EC24333-A050-4D11-B75E-A9C346BEBE48}" dt="2022-01-09T12:07:00.886" v="39" actId="1076"/>
        <pc:sldMkLst>
          <pc:docMk/>
          <pc:sldMk cId="2833272623" sldId="275"/>
        </pc:sldMkLst>
        <pc:spChg chg="mod">
          <ac:chgData name="Thomas Noordeloos" userId="df9f46e9-7760-4f6a-814f-9e8180d7b46a" providerId="ADAL" clId="{0EC24333-A050-4D11-B75E-A9C346BEBE48}" dt="2022-01-09T12:05:51.505" v="35" actId="20577"/>
          <ac:spMkLst>
            <pc:docMk/>
            <pc:sldMk cId="2833272623" sldId="275"/>
            <ac:spMk id="2" creationId="{4BFBDBC5-A344-AF4A-BB62-D4EE43685B46}"/>
          </ac:spMkLst>
        </pc:spChg>
        <pc:picChg chg="add del mod">
          <ac:chgData name="Thomas Noordeloos" userId="df9f46e9-7760-4f6a-814f-9e8180d7b46a" providerId="ADAL" clId="{0EC24333-A050-4D11-B75E-A9C346BEBE48}" dt="2022-01-09T12:05:41.033" v="23" actId="478"/>
          <ac:picMkLst>
            <pc:docMk/>
            <pc:sldMk cId="2833272623" sldId="275"/>
            <ac:picMk id="3" creationId="{485A0198-3146-4E44-8822-07ECCD928689}"/>
          </ac:picMkLst>
        </pc:picChg>
        <pc:picChg chg="del">
          <ac:chgData name="Thomas Noordeloos" userId="df9f46e9-7760-4f6a-814f-9e8180d7b46a" providerId="ADAL" clId="{0EC24333-A050-4D11-B75E-A9C346BEBE48}" dt="2022-01-09T12:03:58.733" v="16" actId="478"/>
          <ac:picMkLst>
            <pc:docMk/>
            <pc:sldMk cId="2833272623" sldId="275"/>
            <ac:picMk id="4" creationId="{D9015775-35EA-4D30-8D54-22515F79F663}"/>
          </ac:picMkLst>
        </pc:picChg>
        <pc:picChg chg="add del mod">
          <ac:chgData name="Thomas Noordeloos" userId="df9f46e9-7760-4f6a-814f-9e8180d7b46a" providerId="ADAL" clId="{0EC24333-A050-4D11-B75E-A9C346BEBE48}" dt="2022-01-09T12:06:53.501" v="38" actId="478"/>
          <ac:picMkLst>
            <pc:docMk/>
            <pc:sldMk cId="2833272623" sldId="275"/>
            <ac:picMk id="5" creationId="{FC6CA324-E378-4713-BC67-C3CA42D09C78}"/>
          </ac:picMkLst>
        </pc:picChg>
        <pc:picChg chg="del">
          <ac:chgData name="Thomas Noordeloos" userId="df9f46e9-7760-4f6a-814f-9e8180d7b46a" providerId="ADAL" clId="{0EC24333-A050-4D11-B75E-A9C346BEBE48}" dt="2022-01-09T12:04:02.828" v="17" actId="478"/>
          <ac:picMkLst>
            <pc:docMk/>
            <pc:sldMk cId="2833272623" sldId="275"/>
            <ac:picMk id="7" creationId="{6E3BE2D9-E3EF-4248-A600-C9E5565B534A}"/>
          </ac:picMkLst>
        </pc:picChg>
        <pc:picChg chg="del">
          <ac:chgData name="Thomas Noordeloos" userId="df9f46e9-7760-4f6a-814f-9e8180d7b46a" providerId="ADAL" clId="{0EC24333-A050-4D11-B75E-A9C346BEBE48}" dt="2022-01-09T12:04:02.828" v="17" actId="478"/>
          <ac:picMkLst>
            <pc:docMk/>
            <pc:sldMk cId="2833272623" sldId="275"/>
            <ac:picMk id="8" creationId="{2C98B24B-A8BF-47F5-A34D-655030269683}"/>
          </ac:picMkLst>
        </pc:picChg>
        <pc:picChg chg="del">
          <ac:chgData name="Thomas Noordeloos" userId="df9f46e9-7760-4f6a-814f-9e8180d7b46a" providerId="ADAL" clId="{0EC24333-A050-4D11-B75E-A9C346BEBE48}" dt="2022-01-09T12:04:02.828" v="17" actId="478"/>
          <ac:picMkLst>
            <pc:docMk/>
            <pc:sldMk cId="2833272623" sldId="275"/>
            <ac:picMk id="9" creationId="{2FFEFD3B-2A4C-4E85-B8ED-73D8EAD346AB}"/>
          </ac:picMkLst>
        </pc:picChg>
        <pc:picChg chg="del">
          <ac:chgData name="Thomas Noordeloos" userId="df9f46e9-7760-4f6a-814f-9e8180d7b46a" providerId="ADAL" clId="{0EC24333-A050-4D11-B75E-A9C346BEBE48}" dt="2022-01-09T12:04:02.828" v="17" actId="478"/>
          <ac:picMkLst>
            <pc:docMk/>
            <pc:sldMk cId="2833272623" sldId="275"/>
            <ac:picMk id="10" creationId="{0987B590-F8ED-456D-B02A-FAE796AB5C98}"/>
          </ac:picMkLst>
        </pc:picChg>
        <pc:picChg chg="del">
          <ac:chgData name="Thomas Noordeloos" userId="df9f46e9-7760-4f6a-814f-9e8180d7b46a" providerId="ADAL" clId="{0EC24333-A050-4D11-B75E-A9C346BEBE48}" dt="2022-01-09T12:04:02.828" v="17" actId="478"/>
          <ac:picMkLst>
            <pc:docMk/>
            <pc:sldMk cId="2833272623" sldId="275"/>
            <ac:picMk id="11" creationId="{63914F36-98B4-4C51-BE37-3993A8A74D61}"/>
          </ac:picMkLst>
        </pc:picChg>
        <pc:picChg chg="del">
          <ac:chgData name="Thomas Noordeloos" userId="df9f46e9-7760-4f6a-814f-9e8180d7b46a" providerId="ADAL" clId="{0EC24333-A050-4D11-B75E-A9C346BEBE48}" dt="2022-01-09T12:04:02.828" v="17" actId="478"/>
          <ac:picMkLst>
            <pc:docMk/>
            <pc:sldMk cId="2833272623" sldId="275"/>
            <ac:picMk id="12" creationId="{6BD23935-27AB-45BB-80C9-029ACFEB2C65}"/>
          </ac:picMkLst>
        </pc:picChg>
        <pc:picChg chg="del">
          <ac:chgData name="Thomas Noordeloos" userId="df9f46e9-7760-4f6a-814f-9e8180d7b46a" providerId="ADAL" clId="{0EC24333-A050-4D11-B75E-A9C346BEBE48}" dt="2022-01-09T12:04:02.828" v="17" actId="478"/>
          <ac:picMkLst>
            <pc:docMk/>
            <pc:sldMk cId="2833272623" sldId="275"/>
            <ac:picMk id="13" creationId="{79FD5FBC-4DCA-4453-9EB8-B19DC33CE28F}"/>
          </ac:picMkLst>
        </pc:picChg>
        <pc:picChg chg="del">
          <ac:chgData name="Thomas Noordeloos" userId="df9f46e9-7760-4f6a-814f-9e8180d7b46a" providerId="ADAL" clId="{0EC24333-A050-4D11-B75E-A9C346BEBE48}" dt="2022-01-09T12:04:02.828" v="17" actId="478"/>
          <ac:picMkLst>
            <pc:docMk/>
            <pc:sldMk cId="2833272623" sldId="275"/>
            <ac:picMk id="14" creationId="{FF2F18BA-3AE4-4F70-9670-656F0952E466}"/>
          </ac:picMkLst>
        </pc:picChg>
        <pc:picChg chg="del">
          <ac:chgData name="Thomas Noordeloos" userId="df9f46e9-7760-4f6a-814f-9e8180d7b46a" providerId="ADAL" clId="{0EC24333-A050-4D11-B75E-A9C346BEBE48}" dt="2022-01-09T12:04:02.828" v="17" actId="478"/>
          <ac:picMkLst>
            <pc:docMk/>
            <pc:sldMk cId="2833272623" sldId="275"/>
            <ac:picMk id="15" creationId="{9C7F56BD-D3F2-447F-B58E-1ACB3C86B5CC}"/>
          </ac:picMkLst>
        </pc:picChg>
        <pc:picChg chg="del">
          <ac:chgData name="Thomas Noordeloos" userId="df9f46e9-7760-4f6a-814f-9e8180d7b46a" providerId="ADAL" clId="{0EC24333-A050-4D11-B75E-A9C346BEBE48}" dt="2022-01-09T12:04:02.828" v="17" actId="478"/>
          <ac:picMkLst>
            <pc:docMk/>
            <pc:sldMk cId="2833272623" sldId="275"/>
            <ac:picMk id="16" creationId="{37AF6B15-3FCB-4CF7-8C81-BE377D2CE0BC}"/>
          </ac:picMkLst>
        </pc:picChg>
        <pc:picChg chg="del">
          <ac:chgData name="Thomas Noordeloos" userId="df9f46e9-7760-4f6a-814f-9e8180d7b46a" providerId="ADAL" clId="{0EC24333-A050-4D11-B75E-A9C346BEBE48}" dt="2022-01-09T12:04:02.828" v="17" actId="478"/>
          <ac:picMkLst>
            <pc:docMk/>
            <pc:sldMk cId="2833272623" sldId="275"/>
            <ac:picMk id="17" creationId="{219BACC0-8A00-4BC0-90B7-B6C49DBD0FE1}"/>
          </ac:picMkLst>
        </pc:picChg>
        <pc:picChg chg="del">
          <ac:chgData name="Thomas Noordeloos" userId="df9f46e9-7760-4f6a-814f-9e8180d7b46a" providerId="ADAL" clId="{0EC24333-A050-4D11-B75E-A9C346BEBE48}" dt="2022-01-09T12:04:02.828" v="17" actId="478"/>
          <ac:picMkLst>
            <pc:docMk/>
            <pc:sldMk cId="2833272623" sldId="275"/>
            <ac:picMk id="18" creationId="{36421F8C-FFF0-459D-AEF9-6027E228C597}"/>
          </ac:picMkLst>
        </pc:picChg>
        <pc:picChg chg="del">
          <ac:chgData name="Thomas Noordeloos" userId="df9f46e9-7760-4f6a-814f-9e8180d7b46a" providerId="ADAL" clId="{0EC24333-A050-4D11-B75E-A9C346BEBE48}" dt="2022-01-09T12:04:02.828" v="17" actId="478"/>
          <ac:picMkLst>
            <pc:docMk/>
            <pc:sldMk cId="2833272623" sldId="275"/>
            <ac:picMk id="19" creationId="{E2358CBB-A7FA-485A-8CC5-780856FEA195}"/>
          </ac:picMkLst>
        </pc:picChg>
        <pc:picChg chg="add mod">
          <ac:chgData name="Thomas Noordeloos" userId="df9f46e9-7760-4f6a-814f-9e8180d7b46a" providerId="ADAL" clId="{0EC24333-A050-4D11-B75E-A9C346BEBE48}" dt="2022-01-09T12:07:00.886" v="39" actId="1076"/>
          <ac:picMkLst>
            <pc:docMk/>
            <pc:sldMk cId="2833272623" sldId="275"/>
            <ac:picMk id="20" creationId="{A954CBEB-1EF0-4110-B280-15DC0B51DAC9}"/>
          </ac:picMkLst>
        </pc:picChg>
        <pc:picChg chg="del">
          <ac:chgData name="Thomas Noordeloos" userId="df9f46e9-7760-4f6a-814f-9e8180d7b46a" providerId="ADAL" clId="{0EC24333-A050-4D11-B75E-A9C346BEBE48}" dt="2022-01-09T12:04:02.828" v="17" actId="478"/>
          <ac:picMkLst>
            <pc:docMk/>
            <pc:sldMk cId="2833272623" sldId="275"/>
            <ac:picMk id="1026" creationId="{67A36FF3-9AD3-49D5-BAFC-1304FFC59C0E}"/>
          </ac:picMkLst>
        </pc:picChg>
      </pc:sldChg>
      <pc:sldChg chg="add">
        <pc:chgData name="Thomas Noordeloos" userId="df9f46e9-7760-4f6a-814f-9e8180d7b46a" providerId="ADAL" clId="{0EC24333-A050-4D11-B75E-A9C346BEBE48}" dt="2022-01-09T12:05:38.213" v="22"/>
        <pc:sldMkLst>
          <pc:docMk/>
          <pc:sldMk cId="581224109" sldId="276"/>
        </pc:sldMkLst>
      </pc:sldChg>
      <pc:sldChg chg="add del">
        <pc:chgData name="Thomas Noordeloos" userId="df9f46e9-7760-4f6a-814f-9e8180d7b46a" providerId="ADAL" clId="{0EC24333-A050-4D11-B75E-A9C346BEBE48}" dt="2022-01-09T12:19:18.384" v="66" actId="47"/>
        <pc:sldMkLst>
          <pc:docMk/>
          <pc:sldMk cId="2169097830" sldId="277"/>
        </pc:sldMkLst>
      </pc:sldChg>
      <pc:sldChg chg="add del">
        <pc:chgData name="Thomas Noordeloos" userId="df9f46e9-7760-4f6a-814f-9e8180d7b46a" providerId="ADAL" clId="{0EC24333-A050-4D11-B75E-A9C346BEBE48}" dt="2022-01-09T12:07:56.546" v="41" actId="47"/>
        <pc:sldMkLst>
          <pc:docMk/>
          <pc:sldMk cId="2857222881" sldId="277"/>
        </pc:sldMkLst>
      </pc:sldChg>
      <pc:sldChg chg="add">
        <pc:chgData name="Thomas Noordeloos" userId="df9f46e9-7760-4f6a-814f-9e8180d7b46a" providerId="ADAL" clId="{0EC24333-A050-4D11-B75E-A9C346BEBE48}" dt="2022-01-09T12:07:52.026" v="40"/>
        <pc:sldMkLst>
          <pc:docMk/>
          <pc:sldMk cId="1968652559" sldId="290"/>
        </pc:sldMkLst>
      </pc:sldChg>
      <pc:sldChg chg="add">
        <pc:chgData name="Thomas Noordeloos" userId="df9f46e9-7760-4f6a-814f-9e8180d7b46a" providerId="ADAL" clId="{0EC24333-A050-4D11-B75E-A9C346BEBE48}" dt="2022-01-09T12:11:18.718" v="49"/>
        <pc:sldMkLst>
          <pc:docMk/>
          <pc:sldMk cId="533967879" sldId="291"/>
        </pc:sldMkLst>
      </pc:sldChg>
      <pc:sldChg chg="add">
        <pc:chgData name="Thomas Noordeloos" userId="df9f46e9-7760-4f6a-814f-9e8180d7b46a" providerId="ADAL" clId="{0EC24333-A050-4D11-B75E-A9C346BEBE48}" dt="2022-01-09T12:18:12.694" v="50"/>
        <pc:sldMkLst>
          <pc:docMk/>
          <pc:sldMk cId="2939759825" sldId="292"/>
        </pc:sldMkLst>
      </pc:sldChg>
      <pc:sldChg chg="add del">
        <pc:chgData name="Thomas Noordeloos" userId="df9f46e9-7760-4f6a-814f-9e8180d7b46a" providerId="ADAL" clId="{0EC24333-A050-4D11-B75E-A9C346BEBE48}" dt="2022-01-09T12:18:26.890" v="51" actId="47"/>
        <pc:sldMkLst>
          <pc:docMk/>
          <pc:sldMk cId="989899014" sldId="293"/>
        </pc:sldMkLst>
      </pc:sldChg>
      <pc:sldMasterChg chg="delSldLayout">
        <pc:chgData name="Thomas Noordeloos" userId="df9f46e9-7760-4f6a-814f-9e8180d7b46a" providerId="ADAL" clId="{0EC24333-A050-4D11-B75E-A9C346BEBE48}" dt="2022-01-09T12:08:46.551" v="47" actId="47"/>
        <pc:sldMasterMkLst>
          <pc:docMk/>
          <pc:sldMasterMk cId="3996255573" sldId="2147483648"/>
        </pc:sldMasterMkLst>
        <pc:sldLayoutChg chg="del">
          <pc:chgData name="Thomas Noordeloos" userId="df9f46e9-7760-4f6a-814f-9e8180d7b46a" providerId="ADAL" clId="{0EC24333-A050-4D11-B75E-A9C346BEBE48}" dt="2022-01-09T12:08:46.551" v="47" actId="47"/>
          <pc:sldLayoutMkLst>
            <pc:docMk/>
            <pc:sldMasterMk cId="3996255573" sldId="2147483648"/>
            <pc:sldLayoutMk cId="2686966871" sldId="214748365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631538-1FC0-48D9-B70E-2DC3874948F2}" type="datetimeFigureOut">
              <a:rPr lang="nl-NL" smtClean="0"/>
              <a:t>10-1-2022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CD9B25-5126-4124-8E8A-22611371FAEC}" type="slidenum">
              <a:rPr lang="nl-NL" smtClean="0"/>
              <a:t>‹nr.›</a:t>
            </a:fld>
            <a:endParaRPr lang="nl-NL"/>
          </a:p>
        </p:txBody>
      </p:sp>
    </p:spTree>
    <p:extLst>
      <p:ext uri="{BB962C8B-B14F-4D97-AF65-F5344CB8AC3E}">
        <p14:creationId xmlns:p14="http://schemas.microsoft.com/office/powerpoint/2010/main" val="3334477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Vorige week zijn we aan de slag gegaan met de </a:t>
            </a:r>
            <a:r>
              <a:rPr lang="nl-NL" err="1"/>
              <a:t>pains</a:t>
            </a:r>
            <a:r>
              <a:rPr lang="nl-NL"/>
              <a:t>, </a:t>
            </a:r>
            <a:r>
              <a:rPr lang="nl-NL" err="1"/>
              <a:t>gains</a:t>
            </a:r>
            <a:r>
              <a:rPr lang="nl-NL"/>
              <a:t> en taken van de klant in de </a:t>
            </a:r>
            <a:r>
              <a:rPr lang="nl-NL" err="1"/>
              <a:t>empathy</a:t>
            </a:r>
            <a:r>
              <a:rPr lang="nl-NL"/>
              <a:t> map (het linker model). Ook hebben we besproken hoe je de </a:t>
            </a:r>
            <a:r>
              <a:rPr lang="nl-NL" err="1"/>
              <a:t>pains</a:t>
            </a:r>
            <a:r>
              <a:rPr lang="nl-NL"/>
              <a:t> aanpakt en hoe je de </a:t>
            </a:r>
            <a:r>
              <a:rPr lang="nl-NL" err="1"/>
              <a:t>gains</a:t>
            </a:r>
            <a:r>
              <a:rPr lang="nl-NL"/>
              <a:t> verlicht. Deze beschrijf je concreet in de </a:t>
            </a:r>
            <a:r>
              <a:rPr lang="nl-NL" err="1"/>
              <a:t>value</a:t>
            </a:r>
            <a:r>
              <a:rPr lang="nl-NL"/>
              <a:t> </a:t>
            </a:r>
            <a:r>
              <a:rPr lang="nl-NL" err="1"/>
              <a:t>proposition</a:t>
            </a:r>
            <a:r>
              <a:rPr lang="nl-NL"/>
              <a:t> (het middelste model), hieruit volgt het concrete product of dienst (het cadeautje in het midden en het linker vakje). Dit vormt ook de kern van het product/ dienst. </a:t>
            </a:r>
          </a:p>
        </p:txBody>
      </p:sp>
      <p:sp>
        <p:nvSpPr>
          <p:cNvPr id="4" name="Tijdelijke aanduiding voor dianummer 3"/>
          <p:cNvSpPr>
            <a:spLocks noGrp="1"/>
          </p:cNvSpPr>
          <p:nvPr>
            <p:ph type="sldNum" sz="quarter" idx="5"/>
          </p:nvPr>
        </p:nvSpPr>
        <p:spPr/>
        <p:txBody>
          <a:bodyPr/>
          <a:lstStyle/>
          <a:p>
            <a:fld id="{80CD9B25-5126-4124-8E8A-22611371FAEC}" type="slidenum">
              <a:rPr lang="nl-NL" smtClean="0"/>
              <a:t>7</a:t>
            </a:fld>
            <a:endParaRPr lang="nl-NL"/>
          </a:p>
        </p:txBody>
      </p:sp>
    </p:spTree>
    <p:extLst>
      <p:ext uri="{BB962C8B-B14F-4D97-AF65-F5344CB8AC3E}">
        <p14:creationId xmlns:p14="http://schemas.microsoft.com/office/powerpoint/2010/main" val="1394029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Je product of dienst bestaan uit 3 lagen, de </a:t>
            </a:r>
            <a:r>
              <a:rPr lang="nl-NL" err="1"/>
              <a:t>value</a:t>
            </a:r>
            <a:r>
              <a:rPr lang="nl-NL"/>
              <a:t> </a:t>
            </a:r>
            <a:r>
              <a:rPr lang="nl-NL" err="1"/>
              <a:t>proposition</a:t>
            </a:r>
            <a:r>
              <a:rPr lang="nl-NL"/>
              <a:t> zoals het voorbeeld op de vorige slide vormt de kern, de middelste cirkel. Daaromheen vormt de identiteit van het product of de dienst, hier bepaal je het logo, de naam, de gebruikswijze en bijvoorbeeld de communicatie. Daaromheen is de ‘extra service’: Op welke manier communiceer je? Welk concept bouw je om je product heen en wie/ wat is daarvoor nodig?</a:t>
            </a:r>
          </a:p>
        </p:txBody>
      </p:sp>
      <p:sp>
        <p:nvSpPr>
          <p:cNvPr id="4" name="Tijdelijke aanduiding voor dianummer 3"/>
          <p:cNvSpPr>
            <a:spLocks noGrp="1"/>
          </p:cNvSpPr>
          <p:nvPr>
            <p:ph type="sldNum" sz="quarter" idx="5"/>
          </p:nvPr>
        </p:nvSpPr>
        <p:spPr/>
        <p:txBody>
          <a:bodyPr/>
          <a:lstStyle/>
          <a:p>
            <a:fld id="{80CD9B25-5126-4124-8E8A-22611371FAEC}" type="slidenum">
              <a:rPr lang="nl-NL" smtClean="0"/>
              <a:t>8</a:t>
            </a:fld>
            <a:endParaRPr lang="nl-NL"/>
          </a:p>
        </p:txBody>
      </p:sp>
    </p:spTree>
    <p:extLst>
      <p:ext uri="{BB962C8B-B14F-4D97-AF65-F5344CB8AC3E}">
        <p14:creationId xmlns:p14="http://schemas.microsoft.com/office/powerpoint/2010/main" val="2942324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De branding bestaat uit dit soort elementen, het is belangrijk om dit helder op papier te krijgen zodat elke stakeholder weet wat jouw product/ dienst is, maar ook dat het herkenbaar is!</a:t>
            </a:r>
          </a:p>
          <a:p>
            <a:endParaRPr lang="nl-NL"/>
          </a:p>
        </p:txBody>
      </p:sp>
      <p:sp>
        <p:nvSpPr>
          <p:cNvPr id="4" name="Tijdelijke aanduiding voor dianummer 3"/>
          <p:cNvSpPr>
            <a:spLocks noGrp="1"/>
          </p:cNvSpPr>
          <p:nvPr>
            <p:ph type="sldNum" sz="quarter" idx="5"/>
          </p:nvPr>
        </p:nvSpPr>
        <p:spPr/>
        <p:txBody>
          <a:bodyPr/>
          <a:lstStyle/>
          <a:p>
            <a:fld id="{80CD9B25-5126-4124-8E8A-22611371FAEC}" type="slidenum">
              <a:rPr lang="nl-NL" smtClean="0"/>
              <a:t>9</a:t>
            </a:fld>
            <a:endParaRPr lang="nl-NL"/>
          </a:p>
        </p:txBody>
      </p:sp>
    </p:spTree>
    <p:extLst>
      <p:ext uri="{BB962C8B-B14F-4D97-AF65-F5344CB8AC3E}">
        <p14:creationId xmlns:p14="http://schemas.microsoft.com/office/powerpoint/2010/main" val="3881479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https://www.youtube.com/watch?v=N4pdeiCL3mc</a:t>
            </a:r>
          </a:p>
        </p:txBody>
      </p:sp>
      <p:sp>
        <p:nvSpPr>
          <p:cNvPr id="4" name="Tijdelijke aanduiding voor dianummer 3"/>
          <p:cNvSpPr>
            <a:spLocks noGrp="1"/>
          </p:cNvSpPr>
          <p:nvPr>
            <p:ph type="sldNum" sz="quarter" idx="5"/>
          </p:nvPr>
        </p:nvSpPr>
        <p:spPr/>
        <p:txBody>
          <a:bodyPr/>
          <a:lstStyle/>
          <a:p>
            <a:fld id="{80CD9B25-5126-4124-8E8A-22611371FAEC}" type="slidenum">
              <a:rPr lang="nl-NL" smtClean="0"/>
              <a:t>11</a:t>
            </a:fld>
            <a:endParaRPr lang="nl-NL"/>
          </a:p>
        </p:txBody>
      </p:sp>
    </p:spTree>
    <p:extLst>
      <p:ext uri="{BB962C8B-B14F-4D97-AF65-F5344CB8AC3E}">
        <p14:creationId xmlns:p14="http://schemas.microsoft.com/office/powerpoint/2010/main" val="997183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https://www.youtube.com/watch?v=N4pdeiCL3mc</a:t>
            </a:r>
          </a:p>
        </p:txBody>
      </p:sp>
      <p:sp>
        <p:nvSpPr>
          <p:cNvPr id="4" name="Tijdelijke aanduiding voor dianummer 3"/>
          <p:cNvSpPr>
            <a:spLocks noGrp="1"/>
          </p:cNvSpPr>
          <p:nvPr>
            <p:ph type="sldNum" sz="quarter" idx="5"/>
          </p:nvPr>
        </p:nvSpPr>
        <p:spPr/>
        <p:txBody>
          <a:bodyPr/>
          <a:lstStyle/>
          <a:p>
            <a:fld id="{80CD9B25-5126-4124-8E8A-22611371FAEC}" type="slidenum">
              <a:rPr lang="nl-NL" smtClean="0"/>
              <a:t>12</a:t>
            </a:fld>
            <a:endParaRPr lang="nl-NL"/>
          </a:p>
        </p:txBody>
      </p:sp>
    </p:spTree>
    <p:extLst>
      <p:ext uri="{BB962C8B-B14F-4D97-AF65-F5344CB8AC3E}">
        <p14:creationId xmlns:p14="http://schemas.microsoft.com/office/powerpoint/2010/main" val="8801588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10-1-2022</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905244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10-1-2022</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920274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B9E8D4D1-00C4-4E8E-99A5-8D1DF5379DBE}" type="datetimeFigureOut">
              <a:rPr lang="nl-NL" smtClean="0"/>
              <a:t>10-1-2022</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9875448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10-1-2022</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996255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N4pdeiCL3mc?feature=oembed" TargetMode="Externa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marketresponse.nl/producten-diensten/bsr-leefstijlen/"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leefstijlvinder.nl/het-bsr-model/"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sz="4400" b="1" dirty="0">
                <a:solidFill>
                  <a:srgbClr val="B8A1FF"/>
                </a:solidFill>
                <a:latin typeface="Arial" panose="020B0604020202020204" pitchFamily="34" charset="0"/>
                <a:cs typeface="Arial" panose="020B0604020202020204" pitchFamily="34" charset="0"/>
              </a:rPr>
              <a:t>Opstart week 7</a:t>
            </a:r>
            <a:endParaRPr lang="nl-NL" sz="4400" dirty="0">
              <a:solidFill>
                <a:srgbClr val="B8A1FF"/>
              </a:solidFill>
              <a:latin typeface="Arial" panose="020B0604020202020204" pitchFamily="34" charset="0"/>
              <a:cs typeface="Arial" panose="020B0604020202020204" pitchFamily="34" charset="0"/>
            </a:endParaRPr>
          </a:p>
        </p:txBody>
      </p:sp>
      <p:graphicFrame>
        <p:nvGraphicFramePr>
          <p:cNvPr id="3" name="Tabel 2">
            <a:extLst>
              <a:ext uri="{FF2B5EF4-FFF2-40B4-BE49-F238E27FC236}">
                <a16:creationId xmlns:a16="http://schemas.microsoft.com/office/drawing/2014/main" id="{E6245CAA-EFB9-428E-8BD1-E671C3F037BB}"/>
              </a:ext>
            </a:extLst>
          </p:cNvPr>
          <p:cNvGraphicFramePr>
            <a:graphicFrameLocks noGrp="1"/>
          </p:cNvGraphicFramePr>
          <p:nvPr>
            <p:extLst>
              <p:ext uri="{D42A27DB-BD31-4B8C-83A1-F6EECF244321}">
                <p14:modId xmlns:p14="http://schemas.microsoft.com/office/powerpoint/2010/main" val="694072501"/>
              </p:ext>
            </p:extLst>
          </p:nvPr>
        </p:nvGraphicFramePr>
        <p:xfrm>
          <a:off x="2909284" y="6010314"/>
          <a:ext cx="2955636"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19457404"/>
                    </a:ext>
                  </a:extLst>
                </a:gridCol>
                <a:gridCol w="738909">
                  <a:extLst>
                    <a:ext uri="{9D8B030D-6E8A-4147-A177-3AD203B41FA5}">
                      <a16:colId xmlns:a16="http://schemas.microsoft.com/office/drawing/2014/main" val="3634986329"/>
                    </a:ext>
                  </a:extLst>
                </a:gridCol>
                <a:gridCol w="738909">
                  <a:extLst>
                    <a:ext uri="{9D8B030D-6E8A-4147-A177-3AD203B41FA5}">
                      <a16:colId xmlns:a16="http://schemas.microsoft.com/office/drawing/2014/main" val="3044286302"/>
                    </a:ext>
                  </a:extLst>
                </a:gridCol>
                <a:gridCol w="738909">
                  <a:extLst>
                    <a:ext uri="{9D8B030D-6E8A-4147-A177-3AD203B41FA5}">
                      <a16:colId xmlns:a16="http://schemas.microsoft.com/office/drawing/2014/main" val="3836099605"/>
                    </a:ext>
                  </a:extLst>
                </a:gridCol>
              </a:tblGrid>
              <a:tr h="482561">
                <a:tc>
                  <a:txBody>
                    <a:bodyPr/>
                    <a:lstStyle/>
                    <a:p>
                      <a:pPr algn="ctr"/>
                      <a:r>
                        <a:rPr lang="nl-NL" sz="1200" b="1" kern="1200" dirty="0">
                          <a:solidFill>
                            <a:schemeClr val="bg2">
                              <a:lumMod val="90000"/>
                            </a:schemeClr>
                          </a:solidFill>
                          <a:latin typeface="+mn-lt"/>
                          <a:ea typeface="+mn-ea"/>
                          <a:cs typeface="+mn-cs"/>
                        </a:rPr>
                        <a:t>Week 1</a:t>
                      </a:r>
                    </a:p>
                  </a:txBody>
                  <a:tcPr anchor="ctr"/>
                </a:tc>
                <a:tc>
                  <a:txBody>
                    <a:bodyPr/>
                    <a:lstStyle/>
                    <a:p>
                      <a:pPr marL="0" algn="ctr" defTabSz="914400" rtl="0" eaLnBrk="1" latinLnBrk="0" hangingPunct="1"/>
                      <a:r>
                        <a:rPr lang="nl-NL" sz="1200" b="1" kern="1200" dirty="0">
                          <a:solidFill>
                            <a:schemeClr val="bg2">
                              <a:lumMod val="90000"/>
                            </a:schemeClr>
                          </a:solidFill>
                          <a:latin typeface="+mn-lt"/>
                          <a:ea typeface="+mn-ea"/>
                          <a:cs typeface="+mn-cs"/>
                        </a:rPr>
                        <a:t>Week 2</a:t>
                      </a:r>
                    </a:p>
                  </a:txBody>
                  <a:tcPr anchor="ctr"/>
                </a:tc>
                <a:tc>
                  <a:txBody>
                    <a:bodyPr/>
                    <a:lstStyle/>
                    <a:p>
                      <a:pPr algn="ctr"/>
                      <a:r>
                        <a:rPr lang="nl-NL" sz="1200" b="1" kern="1200" dirty="0">
                          <a:solidFill>
                            <a:schemeClr val="bg2">
                              <a:lumMod val="90000"/>
                            </a:schemeClr>
                          </a:solidFill>
                          <a:latin typeface="+mn-lt"/>
                          <a:ea typeface="+mn-ea"/>
                          <a:cs typeface="+mn-cs"/>
                        </a:rPr>
                        <a:t>Week 3</a:t>
                      </a:r>
                    </a:p>
                  </a:txBody>
                  <a:tcPr anchor="ctr"/>
                </a:tc>
                <a:tc>
                  <a:txBody>
                    <a:bodyPr/>
                    <a:lstStyle/>
                    <a:p>
                      <a:pPr algn="ctr"/>
                      <a:r>
                        <a:rPr lang="nl-NL" sz="1200" b="1" kern="1200" dirty="0">
                          <a:solidFill>
                            <a:schemeClr val="bg2">
                              <a:lumMod val="90000"/>
                            </a:schemeClr>
                          </a:solidFill>
                          <a:latin typeface="+mn-lt"/>
                          <a:ea typeface="+mn-ea"/>
                          <a:cs typeface="+mn-cs"/>
                        </a:rPr>
                        <a:t>Week 4</a:t>
                      </a:r>
                    </a:p>
                  </a:txBody>
                  <a:tcPr anchor="ctr"/>
                </a:tc>
                <a:extLst>
                  <a:ext uri="{0D108BD9-81ED-4DB2-BD59-A6C34878D82A}">
                    <a16:rowId xmlns:a16="http://schemas.microsoft.com/office/drawing/2014/main" val="36826908"/>
                  </a:ext>
                </a:extLst>
              </a:tr>
            </a:tbl>
          </a:graphicData>
        </a:graphic>
      </p:graphicFrame>
      <p:graphicFrame>
        <p:nvGraphicFramePr>
          <p:cNvPr id="14" name="Tabel 13">
            <a:extLst>
              <a:ext uri="{FF2B5EF4-FFF2-40B4-BE49-F238E27FC236}">
                <a16:creationId xmlns:a16="http://schemas.microsoft.com/office/drawing/2014/main" id="{12795525-0D04-4910-8843-5C0444ADD3E0}"/>
              </a:ext>
            </a:extLst>
          </p:cNvPr>
          <p:cNvGraphicFramePr>
            <a:graphicFrameLocks noGrp="1"/>
          </p:cNvGraphicFramePr>
          <p:nvPr>
            <p:extLst>
              <p:ext uri="{D42A27DB-BD31-4B8C-83A1-F6EECF244321}">
                <p14:modId xmlns:p14="http://schemas.microsoft.com/office/powerpoint/2010/main" val="2217455874"/>
              </p:ext>
            </p:extLst>
          </p:nvPr>
        </p:nvGraphicFramePr>
        <p:xfrm>
          <a:off x="5864920" y="6010314"/>
          <a:ext cx="147781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175856820"/>
                    </a:ext>
                  </a:extLst>
                </a:gridCol>
                <a:gridCol w="738909">
                  <a:extLst>
                    <a:ext uri="{9D8B030D-6E8A-4147-A177-3AD203B41FA5}">
                      <a16:colId xmlns:a16="http://schemas.microsoft.com/office/drawing/2014/main" val="267145730"/>
                    </a:ext>
                  </a:extLst>
                </a:gridCol>
              </a:tblGrid>
              <a:tr h="482561">
                <a:tc>
                  <a:txBody>
                    <a:bodyPr/>
                    <a:lstStyle/>
                    <a:p>
                      <a:pPr algn="ctr"/>
                      <a:r>
                        <a:rPr lang="nl-NL" sz="1200" b="1" kern="1200" dirty="0">
                          <a:solidFill>
                            <a:schemeClr val="bg2">
                              <a:lumMod val="90000"/>
                            </a:schemeClr>
                          </a:solidFill>
                          <a:latin typeface="+mn-lt"/>
                          <a:ea typeface="+mn-ea"/>
                          <a:cs typeface="+mn-cs"/>
                        </a:rPr>
                        <a:t>Week 5</a:t>
                      </a:r>
                    </a:p>
                  </a:txBody>
                  <a:tcPr anchor="ctr"/>
                </a:tc>
                <a:tc>
                  <a:txBody>
                    <a:bodyPr/>
                    <a:lstStyle/>
                    <a:p>
                      <a:pPr algn="ctr"/>
                      <a:r>
                        <a:rPr lang="nl-NL" sz="1200" dirty="0">
                          <a:solidFill>
                            <a:schemeClr val="bg1">
                              <a:lumMod val="85000"/>
                            </a:schemeClr>
                          </a:solidFill>
                        </a:rPr>
                        <a:t>Week 6</a:t>
                      </a:r>
                    </a:p>
                  </a:txBody>
                  <a:tcPr anchor="ctr"/>
                </a:tc>
                <a:extLst>
                  <a:ext uri="{0D108BD9-81ED-4DB2-BD59-A6C34878D82A}">
                    <a16:rowId xmlns:a16="http://schemas.microsoft.com/office/drawing/2014/main" val="1970941653"/>
                  </a:ext>
                </a:extLst>
              </a:tr>
            </a:tbl>
          </a:graphicData>
        </a:graphic>
      </p:graphicFrame>
      <p:graphicFrame>
        <p:nvGraphicFramePr>
          <p:cNvPr id="15" name="Tabel 14">
            <a:extLst>
              <a:ext uri="{FF2B5EF4-FFF2-40B4-BE49-F238E27FC236}">
                <a16:creationId xmlns:a16="http://schemas.microsoft.com/office/drawing/2014/main" id="{87D2DD0D-C22E-45A6-8337-79A76DAA7B8C}"/>
              </a:ext>
            </a:extLst>
          </p:cNvPr>
          <p:cNvGraphicFramePr>
            <a:graphicFrameLocks noGrp="1"/>
          </p:cNvGraphicFramePr>
          <p:nvPr>
            <p:extLst>
              <p:ext uri="{D42A27DB-BD31-4B8C-83A1-F6EECF244321}">
                <p14:modId xmlns:p14="http://schemas.microsoft.com/office/powerpoint/2010/main" val="3389879564"/>
              </p:ext>
            </p:extLst>
          </p:nvPr>
        </p:nvGraphicFramePr>
        <p:xfrm>
          <a:off x="7342738" y="6007972"/>
          <a:ext cx="2178585"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2899115916"/>
                    </a:ext>
                  </a:extLst>
                </a:gridCol>
                <a:gridCol w="726612">
                  <a:extLst>
                    <a:ext uri="{9D8B030D-6E8A-4147-A177-3AD203B41FA5}">
                      <a16:colId xmlns:a16="http://schemas.microsoft.com/office/drawing/2014/main" val="1350563183"/>
                    </a:ext>
                  </a:extLst>
                </a:gridCol>
                <a:gridCol w="713064">
                  <a:extLst>
                    <a:ext uri="{9D8B030D-6E8A-4147-A177-3AD203B41FA5}">
                      <a16:colId xmlns:a16="http://schemas.microsoft.com/office/drawing/2014/main" val="2703221049"/>
                    </a:ext>
                  </a:extLst>
                </a:gridCol>
              </a:tblGrid>
              <a:tr h="482561">
                <a:tc>
                  <a:txBody>
                    <a:bodyPr/>
                    <a:lstStyle/>
                    <a:p>
                      <a:pPr algn="ctr"/>
                      <a:r>
                        <a:rPr lang="nl-NL" sz="1200" b="1" kern="1200" dirty="0">
                          <a:solidFill>
                            <a:srgbClr val="000644"/>
                          </a:solidFill>
                          <a:latin typeface="+mn-lt"/>
                          <a:ea typeface="+mn-ea"/>
                          <a:cs typeface="+mn-cs"/>
                        </a:rPr>
                        <a:t>Week 7</a:t>
                      </a:r>
                    </a:p>
                  </a:txBody>
                  <a:tcPr anchor="ctr"/>
                </a:tc>
                <a:tc>
                  <a:txBody>
                    <a:bodyPr/>
                    <a:lstStyle/>
                    <a:p>
                      <a:pPr algn="ctr"/>
                      <a:r>
                        <a:rPr lang="nl-NL" sz="1200" dirty="0">
                          <a:solidFill>
                            <a:schemeClr val="bg1">
                              <a:lumMod val="85000"/>
                            </a:schemeClr>
                          </a:solidFill>
                        </a:rPr>
                        <a:t>Week 8</a:t>
                      </a:r>
                    </a:p>
                  </a:txBody>
                  <a:tcPr anchor="ctr"/>
                </a:tc>
                <a:tc>
                  <a:txBody>
                    <a:bodyPr/>
                    <a:lstStyle/>
                    <a:p>
                      <a:pPr algn="ctr"/>
                      <a:r>
                        <a:rPr lang="nl-NL" sz="1200" dirty="0">
                          <a:solidFill>
                            <a:schemeClr val="bg1">
                              <a:lumMod val="85000"/>
                            </a:schemeClr>
                          </a:solidFill>
                        </a:rPr>
                        <a:t>Week 9</a:t>
                      </a:r>
                    </a:p>
                  </a:txBody>
                  <a:tcPr anchor="ctr"/>
                </a:tc>
                <a:extLst>
                  <a:ext uri="{0D108BD9-81ED-4DB2-BD59-A6C34878D82A}">
                    <a16:rowId xmlns:a16="http://schemas.microsoft.com/office/drawing/2014/main" val="1588349116"/>
                  </a:ext>
                </a:extLst>
              </a:tr>
            </a:tbl>
          </a:graphicData>
        </a:graphic>
      </p:graphicFrame>
      <p:graphicFrame>
        <p:nvGraphicFramePr>
          <p:cNvPr id="16" name="Tabel 16">
            <a:extLst>
              <a:ext uri="{FF2B5EF4-FFF2-40B4-BE49-F238E27FC236}">
                <a16:creationId xmlns:a16="http://schemas.microsoft.com/office/drawing/2014/main" id="{B8926067-4F40-4336-99DB-57A31D2C3B7A}"/>
              </a:ext>
            </a:extLst>
          </p:cNvPr>
          <p:cNvGraphicFramePr>
            <a:graphicFrameLocks noGrp="1"/>
          </p:cNvGraphicFramePr>
          <p:nvPr>
            <p:extLst>
              <p:ext uri="{D42A27DB-BD31-4B8C-83A1-F6EECF244321}">
                <p14:modId xmlns:p14="http://schemas.microsoft.com/office/powerpoint/2010/main" val="1620146527"/>
              </p:ext>
            </p:extLst>
          </p:nvPr>
        </p:nvGraphicFramePr>
        <p:xfrm>
          <a:off x="1877438" y="1690688"/>
          <a:ext cx="8282562" cy="2108200"/>
        </p:xfrm>
        <a:graphic>
          <a:graphicData uri="http://schemas.openxmlformats.org/drawingml/2006/table">
            <a:tbl>
              <a:tblPr firstRow="1" bandRow="1">
                <a:tableStyleId>{5C22544A-7EE6-4342-B048-85BDC9FD1C3A}</a:tableStyleId>
              </a:tblPr>
              <a:tblGrid>
                <a:gridCol w="2186562">
                  <a:extLst>
                    <a:ext uri="{9D8B030D-6E8A-4147-A177-3AD203B41FA5}">
                      <a16:colId xmlns:a16="http://schemas.microsoft.com/office/drawing/2014/main" val="3881191377"/>
                    </a:ext>
                  </a:extLst>
                </a:gridCol>
                <a:gridCol w="2032000">
                  <a:extLst>
                    <a:ext uri="{9D8B030D-6E8A-4147-A177-3AD203B41FA5}">
                      <a16:colId xmlns:a16="http://schemas.microsoft.com/office/drawing/2014/main" val="2023237349"/>
                    </a:ext>
                  </a:extLst>
                </a:gridCol>
                <a:gridCol w="2032000">
                  <a:extLst>
                    <a:ext uri="{9D8B030D-6E8A-4147-A177-3AD203B41FA5}">
                      <a16:colId xmlns:a16="http://schemas.microsoft.com/office/drawing/2014/main" val="2417904640"/>
                    </a:ext>
                  </a:extLst>
                </a:gridCol>
                <a:gridCol w="2032000">
                  <a:extLst>
                    <a:ext uri="{9D8B030D-6E8A-4147-A177-3AD203B41FA5}">
                      <a16:colId xmlns:a16="http://schemas.microsoft.com/office/drawing/2014/main" val="2756054946"/>
                    </a:ext>
                  </a:extLst>
                </a:gridCol>
              </a:tblGrid>
              <a:tr h="370840">
                <a:tc>
                  <a:txBody>
                    <a:bodyPr/>
                    <a:lstStyle/>
                    <a:p>
                      <a:r>
                        <a:rPr lang="nl-NL" dirty="0"/>
                        <a:t>Maandag</a:t>
                      </a:r>
                    </a:p>
                  </a:txBody>
                  <a:tcPr/>
                </a:tc>
                <a:tc>
                  <a:txBody>
                    <a:bodyPr/>
                    <a:lstStyle/>
                    <a:p>
                      <a:r>
                        <a:rPr lang="nl-NL" dirty="0"/>
                        <a:t>Dinsdag</a:t>
                      </a:r>
                    </a:p>
                  </a:txBody>
                  <a:tcPr/>
                </a:tc>
                <a:tc>
                  <a:txBody>
                    <a:bodyPr/>
                    <a:lstStyle/>
                    <a:p>
                      <a:r>
                        <a:rPr lang="nl-NL" dirty="0"/>
                        <a:t>Woensdag</a:t>
                      </a:r>
                    </a:p>
                  </a:txBody>
                  <a:tcPr/>
                </a:tc>
                <a:tc>
                  <a:txBody>
                    <a:bodyPr/>
                    <a:lstStyle/>
                    <a:p>
                      <a:r>
                        <a:rPr lang="nl-NL" dirty="0"/>
                        <a:t>Vrijdag</a:t>
                      </a:r>
                    </a:p>
                  </a:txBody>
                  <a:tcPr/>
                </a:tc>
                <a:extLst>
                  <a:ext uri="{0D108BD9-81ED-4DB2-BD59-A6C34878D82A}">
                    <a16:rowId xmlns:a16="http://schemas.microsoft.com/office/drawing/2014/main" val="1491935057"/>
                  </a:ext>
                </a:extLst>
              </a:tr>
              <a:tr h="370840">
                <a:tc>
                  <a:txBody>
                    <a:bodyPr/>
                    <a:lstStyle/>
                    <a:p>
                      <a:r>
                        <a:rPr lang="nl-NL" dirty="0"/>
                        <a:t>Herhaling week 5 &amp; 6</a:t>
                      </a:r>
                    </a:p>
                    <a:p>
                      <a:endParaRPr lang="nl-NL" dirty="0"/>
                    </a:p>
                    <a:p>
                      <a:pPr marL="0" indent="0">
                        <a:buFont typeface="Arial" panose="020B0604020202020204" pitchFamily="34" charset="0"/>
                        <a:buNone/>
                      </a:pPr>
                      <a:r>
                        <a:rPr lang="nl-NL" dirty="0"/>
                        <a:t>Podcast uitleg Robbin</a:t>
                      </a:r>
                    </a:p>
                    <a:p>
                      <a:endParaRPr lang="nl-NL" dirty="0"/>
                    </a:p>
                    <a:p>
                      <a:r>
                        <a:rPr lang="nl-NL" dirty="0"/>
                        <a:t>Testen &amp; bijstellen</a:t>
                      </a:r>
                    </a:p>
                  </a:txBody>
                  <a:tcPr/>
                </a:tc>
                <a:tc>
                  <a:txBody>
                    <a:bodyPr/>
                    <a:lstStyle/>
                    <a:p>
                      <a:r>
                        <a:rPr lang="nl-NL" dirty="0"/>
                        <a:t>Gastles Podcast</a:t>
                      </a:r>
                    </a:p>
                    <a:p>
                      <a:endParaRPr lang="nl-NL" dirty="0"/>
                    </a:p>
                    <a:p>
                      <a:r>
                        <a:rPr lang="nl-NL" dirty="0"/>
                        <a:t>Podcast-tijd</a:t>
                      </a:r>
                    </a:p>
                  </a:txBody>
                  <a:tcPr/>
                </a:tc>
                <a:tc>
                  <a:txBody>
                    <a:bodyPr/>
                    <a:lstStyle/>
                    <a:p>
                      <a:r>
                        <a:rPr lang="nl-NL" dirty="0"/>
                        <a:t>Feedback </a:t>
                      </a:r>
                      <a:r>
                        <a:rPr lang="nl-NL" dirty="0" err="1"/>
                        <a:t>friends</a:t>
                      </a:r>
                      <a:r>
                        <a:rPr lang="nl-NL" dirty="0"/>
                        <a:t> LA 2</a:t>
                      </a:r>
                    </a:p>
                    <a:p>
                      <a:endParaRPr lang="nl-NL" dirty="0"/>
                    </a:p>
                  </a:txBody>
                  <a:tcPr/>
                </a:tc>
                <a:tc>
                  <a:txBody>
                    <a:bodyPr/>
                    <a:lstStyle/>
                    <a:p>
                      <a:r>
                        <a:rPr lang="nl-NL" sz="1800" kern="1200" dirty="0">
                          <a:solidFill>
                            <a:schemeClr val="dk1"/>
                          </a:solidFill>
                          <a:latin typeface="+mn-lt"/>
                          <a:ea typeface="+mn-ea"/>
                          <a:cs typeface="+mn-cs"/>
                        </a:rPr>
                        <a:t>Podcast-tijd</a:t>
                      </a:r>
                    </a:p>
                  </a:txBody>
                  <a:tcPr/>
                </a:tc>
                <a:extLst>
                  <a:ext uri="{0D108BD9-81ED-4DB2-BD59-A6C34878D82A}">
                    <a16:rowId xmlns:a16="http://schemas.microsoft.com/office/drawing/2014/main" val="974945058"/>
                  </a:ext>
                </a:extLst>
              </a:tr>
            </a:tbl>
          </a:graphicData>
        </a:graphic>
      </p:graphicFrame>
    </p:spTree>
    <p:extLst>
      <p:ext uri="{BB962C8B-B14F-4D97-AF65-F5344CB8AC3E}">
        <p14:creationId xmlns:p14="http://schemas.microsoft.com/office/powerpoint/2010/main" val="2859079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C94293-1257-3A44-9773-821DA0271A2E}"/>
              </a:ext>
            </a:extLst>
          </p:cNvPr>
          <p:cNvSpPr>
            <a:spLocks noGrp="1"/>
          </p:cNvSpPr>
          <p:nvPr>
            <p:ph type="title"/>
          </p:nvPr>
        </p:nvSpPr>
        <p:spPr/>
        <p:txBody>
          <a:bodyPr/>
          <a:lstStyle/>
          <a:p>
            <a:endParaRPr lang="nl-NL"/>
          </a:p>
        </p:txBody>
      </p:sp>
      <p:pic>
        <p:nvPicPr>
          <p:cNvPr id="4" name="Afbeelding 3" descr="Afbeelding met tekst&#10;&#10;Automatisch gegenereerde beschrijving">
            <a:extLst>
              <a:ext uri="{FF2B5EF4-FFF2-40B4-BE49-F238E27FC236}">
                <a16:creationId xmlns:a16="http://schemas.microsoft.com/office/drawing/2014/main" id="{24837784-7CB0-5A4F-97BA-C2B22D8A62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87"/>
            <a:ext cx="12192000" cy="6839626"/>
          </a:xfrm>
          <a:prstGeom prst="rect">
            <a:avLst/>
          </a:prstGeom>
        </p:spPr>
      </p:pic>
      <p:pic>
        <p:nvPicPr>
          <p:cNvPr id="5" name="Afbeelding 4">
            <a:extLst>
              <a:ext uri="{FF2B5EF4-FFF2-40B4-BE49-F238E27FC236}">
                <a16:creationId xmlns:a16="http://schemas.microsoft.com/office/drawing/2014/main" id="{63FE06BA-D079-FF4B-BB97-50DCEBDE88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638" y="494506"/>
            <a:ext cx="3517900" cy="1066800"/>
          </a:xfrm>
          <a:prstGeom prst="rect">
            <a:avLst/>
          </a:prstGeom>
        </p:spPr>
      </p:pic>
    </p:spTree>
    <p:extLst>
      <p:ext uri="{BB962C8B-B14F-4D97-AF65-F5344CB8AC3E}">
        <p14:creationId xmlns:p14="http://schemas.microsoft.com/office/powerpoint/2010/main" val="3885910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FBDBC5-A344-AF4A-BB62-D4EE43685B46}"/>
              </a:ext>
            </a:extLst>
          </p:cNvPr>
          <p:cNvSpPr>
            <a:spLocks noGrp="1"/>
          </p:cNvSpPr>
          <p:nvPr>
            <p:ph type="title"/>
          </p:nvPr>
        </p:nvSpPr>
        <p:spPr/>
        <p:txBody>
          <a:bodyPr/>
          <a:lstStyle/>
          <a:p>
            <a:r>
              <a:rPr lang="nl-NL" b="1" dirty="0">
                <a:solidFill>
                  <a:srgbClr val="B8A1FF"/>
                </a:solidFill>
                <a:latin typeface="Arial" panose="020B0604020202020204" pitchFamily="34" charset="0"/>
                <a:cs typeface="Arial" panose="020B0604020202020204" pitchFamily="34" charset="0"/>
              </a:rPr>
              <a:t>Podcast planning</a:t>
            </a:r>
            <a:endParaRPr lang="nl-NL" dirty="0">
              <a:solidFill>
                <a:srgbClr val="B8A1FF"/>
              </a:solidFill>
            </a:endParaRPr>
          </a:p>
        </p:txBody>
      </p:sp>
      <p:pic>
        <p:nvPicPr>
          <p:cNvPr id="20" name="Afbeelding 19">
            <a:extLst>
              <a:ext uri="{FF2B5EF4-FFF2-40B4-BE49-F238E27FC236}">
                <a16:creationId xmlns:a16="http://schemas.microsoft.com/office/drawing/2014/main" id="{A954CBEB-1EF0-4110-B280-15DC0B51DAC9}"/>
              </a:ext>
            </a:extLst>
          </p:cNvPr>
          <p:cNvPicPr>
            <a:picLocks noChangeAspect="1"/>
          </p:cNvPicPr>
          <p:nvPr/>
        </p:nvPicPr>
        <p:blipFill>
          <a:blip r:embed="rId3"/>
          <a:stretch>
            <a:fillRect/>
          </a:stretch>
        </p:blipFill>
        <p:spPr>
          <a:xfrm>
            <a:off x="762000" y="1690688"/>
            <a:ext cx="10668000" cy="4162425"/>
          </a:xfrm>
          <a:prstGeom prst="rect">
            <a:avLst/>
          </a:prstGeom>
        </p:spPr>
      </p:pic>
    </p:spTree>
    <p:extLst>
      <p:ext uri="{BB962C8B-B14F-4D97-AF65-F5344CB8AC3E}">
        <p14:creationId xmlns:p14="http://schemas.microsoft.com/office/powerpoint/2010/main" val="2833272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FBDBC5-A344-AF4A-BB62-D4EE43685B46}"/>
              </a:ext>
            </a:extLst>
          </p:cNvPr>
          <p:cNvSpPr>
            <a:spLocks noGrp="1"/>
          </p:cNvSpPr>
          <p:nvPr>
            <p:ph type="title"/>
          </p:nvPr>
        </p:nvSpPr>
        <p:spPr/>
        <p:txBody>
          <a:bodyPr/>
          <a:lstStyle/>
          <a:p>
            <a:r>
              <a:rPr lang="nl-NL" b="1" dirty="0">
                <a:solidFill>
                  <a:srgbClr val="B8A1FF"/>
                </a:solidFill>
                <a:latin typeface="Arial" panose="020B0604020202020204" pitchFamily="34" charset="0"/>
                <a:cs typeface="Arial" panose="020B0604020202020204" pitchFamily="34" charset="0"/>
              </a:rPr>
              <a:t>Podcast</a:t>
            </a:r>
            <a:endParaRPr lang="nl-NL" dirty="0">
              <a:solidFill>
                <a:srgbClr val="B8A1FF"/>
              </a:solidFill>
            </a:endParaRPr>
          </a:p>
        </p:txBody>
      </p:sp>
      <p:pic>
        <p:nvPicPr>
          <p:cNvPr id="3" name="Onlinemedia 2" title="Yuverta mbo Tilburg - Videoinstructie podcastset 2022">
            <a:hlinkClick r:id="" action="ppaction://media"/>
            <a:extLst>
              <a:ext uri="{FF2B5EF4-FFF2-40B4-BE49-F238E27FC236}">
                <a16:creationId xmlns:a16="http://schemas.microsoft.com/office/drawing/2014/main" id="{485A0198-3146-4E44-8822-07ECCD928689}"/>
              </a:ext>
            </a:extLst>
          </p:cNvPr>
          <p:cNvPicPr>
            <a:picLocks noRot="1" noChangeAspect="1"/>
          </p:cNvPicPr>
          <p:nvPr>
            <a:videoFile r:link="rId1"/>
          </p:nvPr>
        </p:nvPicPr>
        <p:blipFill>
          <a:blip r:embed="rId4"/>
          <a:stretch>
            <a:fillRect/>
          </a:stretch>
        </p:blipFill>
        <p:spPr>
          <a:xfrm>
            <a:off x="1964987" y="1613446"/>
            <a:ext cx="7344383" cy="4149576"/>
          </a:xfrm>
          <a:prstGeom prst="rect">
            <a:avLst/>
          </a:prstGeom>
        </p:spPr>
      </p:pic>
    </p:spTree>
    <p:extLst>
      <p:ext uri="{BB962C8B-B14F-4D97-AF65-F5344CB8AC3E}">
        <p14:creationId xmlns:p14="http://schemas.microsoft.com/office/powerpoint/2010/main" val="58122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sz="4400" b="1" dirty="0">
                <a:solidFill>
                  <a:srgbClr val="B8A1FF"/>
                </a:solidFill>
                <a:latin typeface="Arial" panose="020B0604020202020204" pitchFamily="34" charset="0"/>
                <a:cs typeface="Arial" panose="020B0604020202020204" pitchFamily="34" charset="0"/>
              </a:rPr>
              <a:t>Opstart week 3</a:t>
            </a:r>
            <a:endParaRPr lang="nl-NL" sz="4400" dirty="0">
              <a:solidFill>
                <a:srgbClr val="B8A1FF"/>
              </a:solidFill>
              <a:latin typeface="Arial" panose="020B0604020202020204" pitchFamily="34" charset="0"/>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1" kern="1200" dirty="0">
                          <a:solidFill>
                            <a:schemeClr val="bg2">
                              <a:lumMod val="90000"/>
                            </a:schemeClr>
                          </a:solidFill>
                          <a:latin typeface="+mn-lt"/>
                          <a:ea typeface="+mn-ea"/>
                          <a:cs typeface="+mn-cs"/>
                        </a:rPr>
                        <a:t>Week 1</a:t>
                      </a:r>
                    </a:p>
                  </a:txBody>
                  <a:tcPr anchor="ctr"/>
                </a:tc>
                <a:tc>
                  <a:txBody>
                    <a:bodyPr/>
                    <a:lstStyle/>
                    <a:p>
                      <a:pPr marL="0" algn="ctr" defTabSz="914400" rtl="0" eaLnBrk="1" latinLnBrk="0" hangingPunct="1"/>
                      <a:r>
                        <a:rPr lang="nl-NL" sz="1200" b="1" kern="1200" dirty="0">
                          <a:solidFill>
                            <a:schemeClr val="bg2">
                              <a:lumMod val="90000"/>
                            </a:schemeClr>
                          </a:solidFill>
                          <a:latin typeface="+mn-lt"/>
                          <a:ea typeface="+mn-ea"/>
                          <a:cs typeface="+mn-cs"/>
                        </a:rPr>
                        <a:t>Week 2</a:t>
                      </a:r>
                    </a:p>
                  </a:txBody>
                  <a:tcPr anchor="ctr"/>
                </a:tc>
                <a:tc>
                  <a:txBody>
                    <a:bodyPr/>
                    <a:lstStyle/>
                    <a:p>
                      <a:pPr algn="ctr"/>
                      <a:r>
                        <a:rPr lang="nl-NL" sz="1200" b="1" kern="1200" dirty="0">
                          <a:solidFill>
                            <a:srgbClr val="000644"/>
                          </a:solidFill>
                          <a:latin typeface="+mn-lt"/>
                          <a:ea typeface="+mn-ea"/>
                          <a:cs typeface="+mn-cs"/>
                        </a:rPr>
                        <a:t>Week 3</a:t>
                      </a:r>
                    </a:p>
                  </a:txBody>
                  <a:tcPr anchor="ctr"/>
                </a:tc>
                <a:tc>
                  <a:txBody>
                    <a:bodyPr/>
                    <a:lstStyle/>
                    <a:p>
                      <a:pPr algn="ctr"/>
                      <a:r>
                        <a:rPr lang="nl-NL" sz="1200" b="1" kern="1200">
                          <a:solidFill>
                            <a:schemeClr val="bg1">
                              <a:lumMod val="85000"/>
                            </a:schemeClr>
                          </a:solidFill>
                          <a:latin typeface="+mn-lt"/>
                          <a:ea typeface="+mn-ea"/>
                          <a:cs typeface="+mn-cs"/>
                        </a:rPr>
                        <a:t>Week 4</a:t>
                      </a:r>
                    </a:p>
                  </a:txBody>
                  <a:tcPr anchor="ctr"/>
                </a:tc>
                <a:tc>
                  <a:txBody>
                    <a:bodyPr/>
                    <a:lstStyle/>
                    <a:p>
                      <a:pPr algn="ctr"/>
                      <a:r>
                        <a:rPr lang="nl-NL" sz="1200" b="1" kern="1200">
                          <a:solidFill>
                            <a:schemeClr val="bg1">
                              <a:lumMod val="85000"/>
                            </a:schemeClr>
                          </a:solidFill>
                          <a:latin typeface="+mn-lt"/>
                          <a:ea typeface="+mn-ea"/>
                          <a:cs typeface="+mn-cs"/>
                        </a:rPr>
                        <a:t>Week 5</a:t>
                      </a:r>
                    </a:p>
                  </a:txBody>
                  <a:tcPr anchor="ctr"/>
                </a:tc>
                <a:tc>
                  <a:txBody>
                    <a:bodyPr/>
                    <a:lstStyle/>
                    <a:p>
                      <a:pPr algn="ctr"/>
                      <a:r>
                        <a:rPr lang="nl-NL" sz="1200">
                          <a:solidFill>
                            <a:schemeClr val="bg1">
                              <a:lumMod val="85000"/>
                            </a:schemeClr>
                          </a:solidFill>
                        </a:rPr>
                        <a:t>Week 6</a:t>
                      </a:r>
                    </a:p>
                  </a:txBody>
                  <a:tcPr anchor="ctr"/>
                </a:tc>
                <a:tc>
                  <a:txBody>
                    <a:bodyPr/>
                    <a:lstStyle/>
                    <a:p>
                      <a:pPr algn="ctr"/>
                      <a:r>
                        <a:rPr lang="nl-NL" sz="1200">
                          <a:solidFill>
                            <a:schemeClr val="bg1">
                              <a:lumMod val="85000"/>
                            </a:schemeClr>
                          </a:solidFill>
                        </a:rPr>
                        <a:t>Week 7</a:t>
                      </a:r>
                    </a:p>
                  </a:txBody>
                  <a:tcPr anchor="ctr"/>
                </a:tc>
                <a:tc>
                  <a:txBody>
                    <a:bodyPr/>
                    <a:lstStyle/>
                    <a:p>
                      <a:pPr algn="ctr"/>
                      <a:r>
                        <a:rPr lang="nl-NL" sz="1200">
                          <a:solidFill>
                            <a:schemeClr val="bg1">
                              <a:lumMod val="85000"/>
                            </a:schemeClr>
                          </a:solidFill>
                        </a:rPr>
                        <a:t>Week 8</a:t>
                      </a:r>
                    </a:p>
                  </a:txBody>
                  <a:tcPr anchor="ctr"/>
                </a:tc>
                <a:tc>
                  <a:txBody>
                    <a:bodyPr/>
                    <a:lstStyle/>
                    <a:p>
                      <a:pPr algn="ctr"/>
                      <a:r>
                        <a:rPr lang="nl-NL" sz="120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1026" name="Picture 2" descr="Creation route ">
            <a:extLst>
              <a:ext uri="{FF2B5EF4-FFF2-40B4-BE49-F238E27FC236}">
                <a16:creationId xmlns:a16="http://schemas.microsoft.com/office/drawing/2014/main" id="{1DFC96C9-53C3-4D3C-ABAA-54C2810451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el 8">
            <a:extLst>
              <a:ext uri="{FF2B5EF4-FFF2-40B4-BE49-F238E27FC236}">
                <a16:creationId xmlns:a16="http://schemas.microsoft.com/office/drawing/2014/main" id="{4DD386D7-E8D2-4CD8-A401-F01CB9322C3F}"/>
              </a:ext>
            </a:extLst>
          </p:cNvPr>
          <p:cNvGraphicFramePr>
            <a:graphicFrameLocks noGrp="1"/>
          </p:cNvGraphicFramePr>
          <p:nvPr>
            <p:extLst>
              <p:ext uri="{D42A27DB-BD31-4B8C-83A1-F6EECF244321}">
                <p14:modId xmlns:p14="http://schemas.microsoft.com/office/powerpoint/2010/main" val="2533835004"/>
              </p:ext>
            </p:extLst>
          </p:nvPr>
        </p:nvGraphicFramePr>
        <p:xfrm>
          <a:off x="415450" y="235827"/>
          <a:ext cx="2495148" cy="792079"/>
        </p:xfrm>
        <a:graphic>
          <a:graphicData uri="http://schemas.openxmlformats.org/drawingml/2006/table">
            <a:tbl>
              <a:tblPr firstRow="1" bandRow="1">
                <a:tableStyleId>{3B4B98B0-60AC-42C2-AFA5-B58CD77FA1E5}</a:tableStyleId>
              </a:tblPr>
              <a:tblGrid>
                <a:gridCol w="831716">
                  <a:extLst>
                    <a:ext uri="{9D8B030D-6E8A-4147-A177-3AD203B41FA5}">
                      <a16:colId xmlns:a16="http://schemas.microsoft.com/office/drawing/2014/main" val="3634986329"/>
                    </a:ext>
                  </a:extLst>
                </a:gridCol>
                <a:gridCol w="831716">
                  <a:extLst>
                    <a:ext uri="{9D8B030D-6E8A-4147-A177-3AD203B41FA5}">
                      <a16:colId xmlns:a16="http://schemas.microsoft.com/office/drawing/2014/main" val="3044286302"/>
                    </a:ext>
                  </a:extLst>
                </a:gridCol>
                <a:gridCol w="831716">
                  <a:extLst>
                    <a:ext uri="{9D8B030D-6E8A-4147-A177-3AD203B41FA5}">
                      <a16:colId xmlns:a16="http://schemas.microsoft.com/office/drawing/2014/main" val="3836099605"/>
                    </a:ext>
                  </a:extLst>
                </a:gridCol>
              </a:tblGrid>
              <a:tr h="792079">
                <a:tc>
                  <a:txBody>
                    <a:bodyPr/>
                    <a:lstStyle/>
                    <a:p>
                      <a:pPr marL="0" algn="ctr" defTabSz="914400" rtl="0" eaLnBrk="1" latinLnBrk="0" hangingPunct="1"/>
                      <a:r>
                        <a:rPr lang="nl-NL" sz="1600" b="1" kern="1200" dirty="0">
                          <a:solidFill>
                            <a:srgbClr val="002060"/>
                          </a:solidFill>
                          <a:latin typeface="+mn-lt"/>
                          <a:ea typeface="+mn-ea"/>
                          <a:cs typeface="+mn-cs"/>
                        </a:rPr>
                        <a:t>Week 2</a:t>
                      </a:r>
                    </a:p>
                  </a:txBody>
                  <a:tcPr anchor="ctr"/>
                </a:tc>
                <a:tc>
                  <a:txBody>
                    <a:bodyPr/>
                    <a:lstStyle/>
                    <a:p>
                      <a:pPr algn="ctr"/>
                      <a:r>
                        <a:rPr lang="nl-NL" sz="1600" b="1" kern="1200" dirty="0">
                          <a:solidFill>
                            <a:srgbClr val="002060"/>
                          </a:solidFill>
                          <a:latin typeface="+mn-lt"/>
                          <a:ea typeface="+mn-ea"/>
                          <a:cs typeface="+mn-cs"/>
                        </a:rPr>
                        <a:t>Week 3</a:t>
                      </a:r>
                    </a:p>
                  </a:txBody>
                  <a:tcPr anchor="ctr"/>
                </a:tc>
                <a:tc>
                  <a:txBody>
                    <a:bodyPr/>
                    <a:lstStyle/>
                    <a:p>
                      <a:pPr algn="ctr"/>
                      <a:r>
                        <a:rPr lang="nl-NL" sz="1600" b="1" kern="1200" dirty="0">
                          <a:solidFill>
                            <a:srgbClr val="002060"/>
                          </a:solidFill>
                          <a:latin typeface="+mn-lt"/>
                          <a:ea typeface="+mn-ea"/>
                          <a:cs typeface="+mn-cs"/>
                        </a:rPr>
                        <a:t>Week 4</a:t>
                      </a:r>
                    </a:p>
                  </a:txBody>
                  <a:tcPr anchor="ctr"/>
                </a:tc>
                <a:extLst>
                  <a:ext uri="{0D108BD9-81ED-4DB2-BD59-A6C34878D82A}">
                    <a16:rowId xmlns:a16="http://schemas.microsoft.com/office/drawing/2014/main" val="36826908"/>
                  </a:ext>
                </a:extLst>
              </a:tr>
            </a:tbl>
          </a:graphicData>
        </a:graphic>
      </p:graphicFrame>
      <p:graphicFrame>
        <p:nvGraphicFramePr>
          <p:cNvPr id="10" name="Tabel 9">
            <a:extLst>
              <a:ext uri="{FF2B5EF4-FFF2-40B4-BE49-F238E27FC236}">
                <a16:creationId xmlns:a16="http://schemas.microsoft.com/office/drawing/2014/main" id="{9794EAAC-C557-42B6-82DE-8497619A384C}"/>
              </a:ext>
            </a:extLst>
          </p:cNvPr>
          <p:cNvGraphicFramePr>
            <a:graphicFrameLocks noGrp="1"/>
          </p:cNvGraphicFramePr>
          <p:nvPr>
            <p:extLst>
              <p:ext uri="{D42A27DB-BD31-4B8C-83A1-F6EECF244321}">
                <p14:modId xmlns:p14="http://schemas.microsoft.com/office/powerpoint/2010/main" val="3620917760"/>
              </p:ext>
            </p:extLst>
          </p:nvPr>
        </p:nvGraphicFramePr>
        <p:xfrm>
          <a:off x="3835848" y="807427"/>
          <a:ext cx="1780137" cy="709057"/>
        </p:xfrm>
        <a:graphic>
          <a:graphicData uri="http://schemas.openxmlformats.org/drawingml/2006/table">
            <a:tbl>
              <a:tblPr firstRow="1" bandRow="1">
                <a:tableStyleId>{3B4B98B0-60AC-42C2-AFA5-B58CD77FA1E5}</a:tableStyleId>
              </a:tblPr>
              <a:tblGrid>
                <a:gridCol w="902201">
                  <a:extLst>
                    <a:ext uri="{9D8B030D-6E8A-4147-A177-3AD203B41FA5}">
                      <a16:colId xmlns:a16="http://schemas.microsoft.com/office/drawing/2014/main" val="175856820"/>
                    </a:ext>
                  </a:extLst>
                </a:gridCol>
                <a:gridCol w="877936">
                  <a:extLst>
                    <a:ext uri="{9D8B030D-6E8A-4147-A177-3AD203B41FA5}">
                      <a16:colId xmlns:a16="http://schemas.microsoft.com/office/drawing/2014/main" val="267145730"/>
                    </a:ext>
                  </a:extLst>
                </a:gridCol>
              </a:tblGrid>
              <a:tr h="709057">
                <a:tc>
                  <a:txBody>
                    <a:bodyPr/>
                    <a:lstStyle/>
                    <a:p>
                      <a:pPr algn="ctr"/>
                      <a:r>
                        <a:rPr lang="nl-NL" sz="1600" b="1" kern="1200" dirty="0">
                          <a:solidFill>
                            <a:srgbClr val="002060"/>
                          </a:solidFill>
                          <a:latin typeface="+mn-lt"/>
                          <a:ea typeface="+mn-ea"/>
                          <a:cs typeface="+mn-cs"/>
                        </a:rPr>
                        <a:t>Week 5</a:t>
                      </a:r>
                    </a:p>
                  </a:txBody>
                  <a:tcPr anchor="ctr"/>
                </a:tc>
                <a:tc>
                  <a:txBody>
                    <a:bodyPr/>
                    <a:lstStyle/>
                    <a:p>
                      <a:pPr algn="ctr"/>
                      <a:r>
                        <a:rPr lang="nl-NL" sz="1600" dirty="0">
                          <a:solidFill>
                            <a:srgbClr val="002060"/>
                          </a:solidFill>
                        </a:rPr>
                        <a:t>Week 6</a:t>
                      </a:r>
                    </a:p>
                  </a:txBody>
                  <a:tcPr anchor="ctr"/>
                </a:tc>
                <a:extLst>
                  <a:ext uri="{0D108BD9-81ED-4DB2-BD59-A6C34878D82A}">
                    <a16:rowId xmlns:a16="http://schemas.microsoft.com/office/drawing/2014/main" val="1970941653"/>
                  </a:ext>
                </a:extLst>
              </a:tr>
            </a:tbl>
          </a:graphicData>
        </a:graphic>
      </p:graphicFrame>
      <p:graphicFrame>
        <p:nvGraphicFramePr>
          <p:cNvPr id="11" name="Tabel 10">
            <a:extLst>
              <a:ext uri="{FF2B5EF4-FFF2-40B4-BE49-F238E27FC236}">
                <a16:creationId xmlns:a16="http://schemas.microsoft.com/office/drawing/2014/main" id="{9D3D84F0-F56E-47A7-8024-C772FDFE9A4A}"/>
              </a:ext>
            </a:extLst>
          </p:cNvPr>
          <p:cNvGraphicFramePr>
            <a:graphicFrameLocks noGrp="1"/>
          </p:cNvGraphicFramePr>
          <p:nvPr>
            <p:extLst>
              <p:ext uri="{D42A27DB-BD31-4B8C-83A1-F6EECF244321}">
                <p14:modId xmlns:p14="http://schemas.microsoft.com/office/powerpoint/2010/main" val="4000089680"/>
              </p:ext>
            </p:extLst>
          </p:nvPr>
        </p:nvGraphicFramePr>
        <p:xfrm>
          <a:off x="6618029" y="1320837"/>
          <a:ext cx="2791790" cy="812570"/>
        </p:xfrm>
        <a:graphic>
          <a:graphicData uri="http://schemas.openxmlformats.org/drawingml/2006/table">
            <a:tbl>
              <a:tblPr firstRow="1" bandRow="1">
                <a:tableStyleId>{3B4B98B0-60AC-42C2-AFA5-B58CD77FA1E5}</a:tableStyleId>
              </a:tblPr>
              <a:tblGrid>
                <a:gridCol w="946889">
                  <a:extLst>
                    <a:ext uri="{9D8B030D-6E8A-4147-A177-3AD203B41FA5}">
                      <a16:colId xmlns:a16="http://schemas.microsoft.com/office/drawing/2014/main" val="2899115916"/>
                    </a:ext>
                  </a:extLst>
                </a:gridCol>
                <a:gridCol w="931131">
                  <a:extLst>
                    <a:ext uri="{9D8B030D-6E8A-4147-A177-3AD203B41FA5}">
                      <a16:colId xmlns:a16="http://schemas.microsoft.com/office/drawing/2014/main" val="1350563183"/>
                    </a:ext>
                  </a:extLst>
                </a:gridCol>
                <a:gridCol w="913770">
                  <a:extLst>
                    <a:ext uri="{9D8B030D-6E8A-4147-A177-3AD203B41FA5}">
                      <a16:colId xmlns:a16="http://schemas.microsoft.com/office/drawing/2014/main" val="2703221049"/>
                    </a:ext>
                  </a:extLst>
                </a:gridCol>
              </a:tblGrid>
              <a:tr h="812570">
                <a:tc>
                  <a:txBody>
                    <a:bodyPr/>
                    <a:lstStyle/>
                    <a:p>
                      <a:pPr algn="ctr"/>
                      <a:r>
                        <a:rPr lang="nl-NL" sz="1600" dirty="0">
                          <a:solidFill>
                            <a:srgbClr val="002060"/>
                          </a:solidFill>
                        </a:rPr>
                        <a:t>Week 7</a:t>
                      </a:r>
                    </a:p>
                  </a:txBody>
                  <a:tcPr anchor="ctr"/>
                </a:tc>
                <a:tc>
                  <a:txBody>
                    <a:bodyPr/>
                    <a:lstStyle/>
                    <a:p>
                      <a:pPr algn="ctr"/>
                      <a:r>
                        <a:rPr lang="nl-NL" sz="1600" dirty="0">
                          <a:solidFill>
                            <a:srgbClr val="002060"/>
                          </a:solidFill>
                        </a:rPr>
                        <a:t>Week 8</a:t>
                      </a:r>
                    </a:p>
                  </a:txBody>
                  <a:tcPr anchor="ctr"/>
                </a:tc>
                <a:tc>
                  <a:txBody>
                    <a:bodyPr/>
                    <a:lstStyle/>
                    <a:p>
                      <a:pPr algn="ctr"/>
                      <a:r>
                        <a:rPr lang="nl-NL" sz="1600" dirty="0">
                          <a:solidFill>
                            <a:srgbClr val="002060"/>
                          </a:solidFill>
                        </a:rPr>
                        <a:t>Week 9</a:t>
                      </a:r>
                    </a:p>
                  </a:txBody>
                  <a:tcPr anchor="ctr"/>
                </a:tc>
                <a:extLst>
                  <a:ext uri="{0D108BD9-81ED-4DB2-BD59-A6C34878D82A}">
                    <a16:rowId xmlns:a16="http://schemas.microsoft.com/office/drawing/2014/main" val="1588349116"/>
                  </a:ext>
                </a:extLst>
              </a:tr>
            </a:tbl>
          </a:graphicData>
        </a:graphic>
      </p:graphicFrame>
    </p:spTree>
    <p:extLst>
      <p:ext uri="{BB962C8B-B14F-4D97-AF65-F5344CB8AC3E}">
        <p14:creationId xmlns:p14="http://schemas.microsoft.com/office/powerpoint/2010/main" val="1120664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sz="4400" b="1" dirty="0">
                <a:solidFill>
                  <a:srgbClr val="B8A1FF"/>
                </a:solidFill>
                <a:latin typeface="Arial" panose="020B0604020202020204" pitchFamily="34" charset="0"/>
                <a:cs typeface="Arial" panose="020B0604020202020204" pitchFamily="34" charset="0"/>
              </a:rPr>
              <a:t>Opstart week 3</a:t>
            </a:r>
            <a:endParaRPr lang="nl-NL" sz="4400" dirty="0">
              <a:solidFill>
                <a:srgbClr val="B8A1FF"/>
              </a:solidFill>
              <a:latin typeface="Arial" panose="020B0604020202020204" pitchFamily="34" charset="0"/>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1" kern="1200" dirty="0">
                          <a:solidFill>
                            <a:schemeClr val="bg2">
                              <a:lumMod val="90000"/>
                            </a:schemeClr>
                          </a:solidFill>
                          <a:latin typeface="+mn-lt"/>
                          <a:ea typeface="+mn-ea"/>
                          <a:cs typeface="+mn-cs"/>
                        </a:rPr>
                        <a:t>Week 1</a:t>
                      </a:r>
                    </a:p>
                  </a:txBody>
                  <a:tcPr anchor="ctr"/>
                </a:tc>
                <a:tc>
                  <a:txBody>
                    <a:bodyPr/>
                    <a:lstStyle/>
                    <a:p>
                      <a:pPr marL="0" algn="ctr" defTabSz="914400" rtl="0" eaLnBrk="1" latinLnBrk="0" hangingPunct="1"/>
                      <a:r>
                        <a:rPr lang="nl-NL" sz="1200" b="1" kern="1200" dirty="0">
                          <a:solidFill>
                            <a:schemeClr val="bg2">
                              <a:lumMod val="90000"/>
                            </a:schemeClr>
                          </a:solidFill>
                          <a:latin typeface="+mn-lt"/>
                          <a:ea typeface="+mn-ea"/>
                          <a:cs typeface="+mn-cs"/>
                        </a:rPr>
                        <a:t>Week 2</a:t>
                      </a:r>
                    </a:p>
                  </a:txBody>
                  <a:tcPr anchor="ctr"/>
                </a:tc>
                <a:tc>
                  <a:txBody>
                    <a:bodyPr/>
                    <a:lstStyle/>
                    <a:p>
                      <a:pPr algn="ctr"/>
                      <a:r>
                        <a:rPr lang="nl-NL" sz="1200" b="1" kern="1200" dirty="0">
                          <a:solidFill>
                            <a:srgbClr val="000644"/>
                          </a:solidFill>
                          <a:latin typeface="+mn-lt"/>
                          <a:ea typeface="+mn-ea"/>
                          <a:cs typeface="+mn-cs"/>
                        </a:rPr>
                        <a:t>Week 3</a:t>
                      </a:r>
                    </a:p>
                  </a:txBody>
                  <a:tcPr anchor="ctr"/>
                </a:tc>
                <a:tc>
                  <a:txBody>
                    <a:bodyPr/>
                    <a:lstStyle/>
                    <a:p>
                      <a:pPr algn="ctr"/>
                      <a:r>
                        <a:rPr lang="nl-NL" sz="1200" b="1" kern="1200">
                          <a:solidFill>
                            <a:schemeClr val="bg1">
                              <a:lumMod val="85000"/>
                            </a:schemeClr>
                          </a:solidFill>
                          <a:latin typeface="+mn-lt"/>
                          <a:ea typeface="+mn-ea"/>
                          <a:cs typeface="+mn-cs"/>
                        </a:rPr>
                        <a:t>Week 4</a:t>
                      </a:r>
                    </a:p>
                  </a:txBody>
                  <a:tcPr anchor="ctr"/>
                </a:tc>
                <a:tc>
                  <a:txBody>
                    <a:bodyPr/>
                    <a:lstStyle/>
                    <a:p>
                      <a:pPr algn="ctr"/>
                      <a:r>
                        <a:rPr lang="nl-NL" sz="1200" b="1" kern="1200">
                          <a:solidFill>
                            <a:schemeClr val="bg1">
                              <a:lumMod val="85000"/>
                            </a:schemeClr>
                          </a:solidFill>
                          <a:latin typeface="+mn-lt"/>
                          <a:ea typeface="+mn-ea"/>
                          <a:cs typeface="+mn-cs"/>
                        </a:rPr>
                        <a:t>Week 5</a:t>
                      </a:r>
                    </a:p>
                  </a:txBody>
                  <a:tcPr anchor="ctr"/>
                </a:tc>
                <a:tc>
                  <a:txBody>
                    <a:bodyPr/>
                    <a:lstStyle/>
                    <a:p>
                      <a:pPr algn="ctr"/>
                      <a:r>
                        <a:rPr lang="nl-NL" sz="1200">
                          <a:solidFill>
                            <a:schemeClr val="bg1">
                              <a:lumMod val="85000"/>
                            </a:schemeClr>
                          </a:solidFill>
                        </a:rPr>
                        <a:t>Week 6</a:t>
                      </a:r>
                    </a:p>
                  </a:txBody>
                  <a:tcPr anchor="ctr"/>
                </a:tc>
                <a:tc>
                  <a:txBody>
                    <a:bodyPr/>
                    <a:lstStyle/>
                    <a:p>
                      <a:pPr algn="ctr"/>
                      <a:r>
                        <a:rPr lang="nl-NL" sz="1200">
                          <a:solidFill>
                            <a:schemeClr val="bg1">
                              <a:lumMod val="85000"/>
                            </a:schemeClr>
                          </a:solidFill>
                        </a:rPr>
                        <a:t>Week 7</a:t>
                      </a:r>
                    </a:p>
                  </a:txBody>
                  <a:tcPr anchor="ctr"/>
                </a:tc>
                <a:tc>
                  <a:txBody>
                    <a:bodyPr/>
                    <a:lstStyle/>
                    <a:p>
                      <a:pPr algn="ctr"/>
                      <a:r>
                        <a:rPr lang="nl-NL" sz="1200">
                          <a:solidFill>
                            <a:schemeClr val="bg1">
                              <a:lumMod val="85000"/>
                            </a:schemeClr>
                          </a:solidFill>
                        </a:rPr>
                        <a:t>Week 8</a:t>
                      </a:r>
                    </a:p>
                  </a:txBody>
                  <a:tcPr anchor="ctr"/>
                </a:tc>
                <a:tc>
                  <a:txBody>
                    <a:bodyPr/>
                    <a:lstStyle/>
                    <a:p>
                      <a:pPr algn="ctr"/>
                      <a:r>
                        <a:rPr lang="nl-NL" sz="120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1026" name="Picture 2" descr="Creation route ">
            <a:extLst>
              <a:ext uri="{FF2B5EF4-FFF2-40B4-BE49-F238E27FC236}">
                <a16:creationId xmlns:a16="http://schemas.microsoft.com/office/drawing/2014/main" id="{1DFC96C9-53C3-4D3C-ABAA-54C2810451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reation route ">
            <a:extLst>
              <a:ext uri="{FF2B5EF4-FFF2-40B4-BE49-F238E27FC236}">
                <a16:creationId xmlns:a16="http://schemas.microsoft.com/office/drawing/2014/main" id="{101D3FEF-F943-43A1-9AE7-9CDEE070E0EC}"/>
              </a:ext>
            </a:extLst>
          </p:cNvPr>
          <p:cNvPicPr>
            <a:picLocks noChangeAspect="1" noChangeArrowheads="1"/>
          </p:cNvPicPr>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51683"/>
          <a:stretch/>
        </p:blipFill>
        <p:spPr bwMode="auto">
          <a:xfrm>
            <a:off x="6301212" y="0"/>
            <a:ext cx="589078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DC4FACCA-8AC4-45A1-A0F5-11AEDEF14412}"/>
              </a:ext>
            </a:extLst>
          </p:cNvPr>
          <p:cNvSpPr txBox="1"/>
          <p:nvPr/>
        </p:nvSpPr>
        <p:spPr>
          <a:xfrm>
            <a:off x="6954724" y="978595"/>
            <a:ext cx="4724246" cy="5016758"/>
          </a:xfrm>
          <a:prstGeom prst="rect">
            <a:avLst/>
          </a:prstGeom>
          <a:solidFill>
            <a:schemeClr val="accent1">
              <a:alpha val="50000"/>
            </a:schemeClr>
          </a:solidFill>
          <a:ln w="57150">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wrap="square" rtlCol="0">
            <a:spAutoFit/>
          </a:bodyPr>
          <a:lstStyle/>
          <a:p>
            <a:r>
              <a:rPr lang="nl-NL" sz="3200" b="1" dirty="0"/>
              <a:t>Week 5 en 6: Design</a:t>
            </a:r>
          </a:p>
          <a:p>
            <a:pPr marL="514350" indent="-514350">
              <a:buFont typeface="+mj-lt"/>
              <a:buAutoNum type="arabicPeriod"/>
            </a:pPr>
            <a:r>
              <a:rPr lang="nl-NL" sz="3200" b="1" dirty="0" err="1"/>
              <a:t>Pains</a:t>
            </a:r>
            <a:r>
              <a:rPr lang="nl-NL" sz="3200" dirty="0"/>
              <a:t> &amp; </a:t>
            </a:r>
            <a:r>
              <a:rPr lang="nl-NL" sz="3200" b="1" dirty="0" err="1"/>
              <a:t>Gains</a:t>
            </a:r>
            <a:r>
              <a:rPr lang="nl-NL" sz="3200" dirty="0"/>
              <a:t> helder</a:t>
            </a:r>
          </a:p>
          <a:p>
            <a:pPr marL="514350" indent="-514350">
              <a:buFont typeface="+mj-lt"/>
              <a:buAutoNum type="arabicPeriod"/>
            </a:pPr>
            <a:r>
              <a:rPr lang="nl-NL" sz="3200" dirty="0"/>
              <a:t>Uitwerken </a:t>
            </a:r>
            <a:r>
              <a:rPr lang="nl-NL" sz="3200" b="1" dirty="0"/>
              <a:t>conceptontwerp</a:t>
            </a:r>
          </a:p>
          <a:p>
            <a:pPr marL="514350" indent="-514350">
              <a:buFont typeface="+mj-lt"/>
              <a:buAutoNum type="arabicPeriod"/>
            </a:pPr>
            <a:r>
              <a:rPr lang="nl-NL" sz="3200" b="1" dirty="0" err="1"/>
              <a:t>Pretotype</a:t>
            </a:r>
            <a:r>
              <a:rPr lang="nl-NL" sz="3200" dirty="0"/>
              <a:t> maken</a:t>
            </a:r>
          </a:p>
          <a:p>
            <a:pPr marL="514350" indent="-514350">
              <a:buFont typeface="+mj-lt"/>
              <a:buAutoNum type="arabicPeriod"/>
            </a:pPr>
            <a:r>
              <a:rPr lang="nl-NL" sz="3200" b="1" dirty="0"/>
              <a:t>Testen</a:t>
            </a:r>
            <a:r>
              <a:rPr lang="nl-NL" sz="3200" dirty="0"/>
              <a:t>!</a:t>
            </a:r>
          </a:p>
          <a:p>
            <a:pPr marL="514350" indent="-514350">
              <a:buFont typeface="+mj-lt"/>
              <a:buAutoNum type="arabicPeriod"/>
            </a:pPr>
            <a:r>
              <a:rPr lang="nl-NL" sz="3200" dirty="0"/>
              <a:t>Aanpassen </a:t>
            </a:r>
            <a:r>
              <a:rPr lang="nl-NL" sz="3200" b="1" dirty="0"/>
              <a:t>marketingmix</a:t>
            </a:r>
          </a:p>
          <a:p>
            <a:pPr marL="514350" indent="-514350">
              <a:buFont typeface="+mj-lt"/>
              <a:buAutoNum type="arabicPeriod"/>
            </a:pPr>
            <a:r>
              <a:rPr lang="nl-NL" sz="3200" b="1" dirty="0" err="1"/>
              <a:t>Pretotype</a:t>
            </a:r>
            <a:r>
              <a:rPr lang="nl-NL" sz="3200" dirty="0"/>
              <a:t> </a:t>
            </a:r>
            <a:r>
              <a:rPr lang="nl-NL" sz="3200" dirty="0">
                <a:sym typeface="Wingdings" pitchFamily="2" charset="2"/>
              </a:rPr>
              <a:t> </a:t>
            </a:r>
            <a:r>
              <a:rPr lang="nl-NL" sz="3200" b="1" dirty="0">
                <a:sym typeface="Wingdings" pitchFamily="2" charset="2"/>
              </a:rPr>
              <a:t>Prototype</a:t>
            </a:r>
          </a:p>
          <a:p>
            <a:pPr marL="514350" indent="-514350">
              <a:buFont typeface="+mj-lt"/>
              <a:buAutoNum type="arabicPeriod"/>
            </a:pPr>
            <a:endParaRPr lang="nl-NL" sz="3200" dirty="0"/>
          </a:p>
        </p:txBody>
      </p:sp>
      <p:graphicFrame>
        <p:nvGraphicFramePr>
          <p:cNvPr id="8" name="Tabel 7">
            <a:extLst>
              <a:ext uri="{FF2B5EF4-FFF2-40B4-BE49-F238E27FC236}">
                <a16:creationId xmlns:a16="http://schemas.microsoft.com/office/drawing/2014/main" id="{BA936106-56C6-425D-8106-FF0373915A51}"/>
              </a:ext>
            </a:extLst>
          </p:cNvPr>
          <p:cNvGraphicFramePr>
            <a:graphicFrameLocks noGrp="1"/>
          </p:cNvGraphicFramePr>
          <p:nvPr>
            <p:extLst>
              <p:ext uri="{D42A27DB-BD31-4B8C-83A1-F6EECF244321}">
                <p14:modId xmlns:p14="http://schemas.microsoft.com/office/powerpoint/2010/main" val="684313113"/>
              </p:ext>
            </p:extLst>
          </p:nvPr>
        </p:nvGraphicFramePr>
        <p:xfrm>
          <a:off x="415450" y="235827"/>
          <a:ext cx="2495148" cy="792079"/>
        </p:xfrm>
        <a:graphic>
          <a:graphicData uri="http://schemas.openxmlformats.org/drawingml/2006/table">
            <a:tbl>
              <a:tblPr firstRow="1" bandRow="1">
                <a:tableStyleId>{3B4B98B0-60AC-42C2-AFA5-B58CD77FA1E5}</a:tableStyleId>
              </a:tblPr>
              <a:tblGrid>
                <a:gridCol w="831716">
                  <a:extLst>
                    <a:ext uri="{9D8B030D-6E8A-4147-A177-3AD203B41FA5}">
                      <a16:colId xmlns:a16="http://schemas.microsoft.com/office/drawing/2014/main" val="3634986329"/>
                    </a:ext>
                  </a:extLst>
                </a:gridCol>
                <a:gridCol w="831716">
                  <a:extLst>
                    <a:ext uri="{9D8B030D-6E8A-4147-A177-3AD203B41FA5}">
                      <a16:colId xmlns:a16="http://schemas.microsoft.com/office/drawing/2014/main" val="3044286302"/>
                    </a:ext>
                  </a:extLst>
                </a:gridCol>
                <a:gridCol w="831716">
                  <a:extLst>
                    <a:ext uri="{9D8B030D-6E8A-4147-A177-3AD203B41FA5}">
                      <a16:colId xmlns:a16="http://schemas.microsoft.com/office/drawing/2014/main" val="3836099605"/>
                    </a:ext>
                  </a:extLst>
                </a:gridCol>
              </a:tblGrid>
              <a:tr h="792079">
                <a:tc>
                  <a:txBody>
                    <a:bodyPr/>
                    <a:lstStyle/>
                    <a:p>
                      <a:pPr marL="0" algn="ctr" defTabSz="914400" rtl="0" eaLnBrk="1" latinLnBrk="0" hangingPunct="1"/>
                      <a:r>
                        <a:rPr lang="nl-NL" sz="1600" b="1" kern="1200" dirty="0">
                          <a:solidFill>
                            <a:srgbClr val="002060"/>
                          </a:solidFill>
                          <a:latin typeface="+mn-lt"/>
                          <a:ea typeface="+mn-ea"/>
                          <a:cs typeface="+mn-cs"/>
                        </a:rPr>
                        <a:t>Week 2</a:t>
                      </a:r>
                    </a:p>
                  </a:txBody>
                  <a:tcPr anchor="ctr"/>
                </a:tc>
                <a:tc>
                  <a:txBody>
                    <a:bodyPr/>
                    <a:lstStyle/>
                    <a:p>
                      <a:pPr algn="ctr"/>
                      <a:r>
                        <a:rPr lang="nl-NL" sz="1600" b="1" kern="1200" dirty="0">
                          <a:solidFill>
                            <a:srgbClr val="002060"/>
                          </a:solidFill>
                          <a:latin typeface="+mn-lt"/>
                          <a:ea typeface="+mn-ea"/>
                          <a:cs typeface="+mn-cs"/>
                        </a:rPr>
                        <a:t>Week 3</a:t>
                      </a:r>
                    </a:p>
                  </a:txBody>
                  <a:tcPr anchor="ctr"/>
                </a:tc>
                <a:tc>
                  <a:txBody>
                    <a:bodyPr/>
                    <a:lstStyle/>
                    <a:p>
                      <a:pPr algn="ctr"/>
                      <a:r>
                        <a:rPr lang="nl-NL" sz="1600" b="1" kern="1200" dirty="0">
                          <a:solidFill>
                            <a:srgbClr val="002060"/>
                          </a:solidFill>
                          <a:latin typeface="+mn-lt"/>
                          <a:ea typeface="+mn-ea"/>
                          <a:cs typeface="+mn-cs"/>
                        </a:rPr>
                        <a:t>Week 4</a:t>
                      </a:r>
                    </a:p>
                  </a:txBody>
                  <a:tcPr anchor="ctr"/>
                </a:tc>
                <a:extLst>
                  <a:ext uri="{0D108BD9-81ED-4DB2-BD59-A6C34878D82A}">
                    <a16:rowId xmlns:a16="http://schemas.microsoft.com/office/drawing/2014/main" val="36826908"/>
                  </a:ext>
                </a:extLst>
              </a:tr>
            </a:tbl>
          </a:graphicData>
        </a:graphic>
      </p:graphicFrame>
      <p:graphicFrame>
        <p:nvGraphicFramePr>
          <p:cNvPr id="9" name="Tabel 8">
            <a:extLst>
              <a:ext uri="{FF2B5EF4-FFF2-40B4-BE49-F238E27FC236}">
                <a16:creationId xmlns:a16="http://schemas.microsoft.com/office/drawing/2014/main" id="{4AE8B406-CE01-43A4-B617-66BC4D5E203F}"/>
              </a:ext>
            </a:extLst>
          </p:cNvPr>
          <p:cNvGraphicFramePr>
            <a:graphicFrameLocks noGrp="1"/>
          </p:cNvGraphicFramePr>
          <p:nvPr>
            <p:extLst>
              <p:ext uri="{D42A27DB-BD31-4B8C-83A1-F6EECF244321}">
                <p14:modId xmlns:p14="http://schemas.microsoft.com/office/powerpoint/2010/main" val="294498458"/>
              </p:ext>
            </p:extLst>
          </p:nvPr>
        </p:nvGraphicFramePr>
        <p:xfrm>
          <a:off x="3835848" y="807427"/>
          <a:ext cx="1780137" cy="709057"/>
        </p:xfrm>
        <a:graphic>
          <a:graphicData uri="http://schemas.openxmlformats.org/drawingml/2006/table">
            <a:tbl>
              <a:tblPr firstRow="1" bandRow="1">
                <a:tableStyleId>{3B4B98B0-60AC-42C2-AFA5-B58CD77FA1E5}</a:tableStyleId>
              </a:tblPr>
              <a:tblGrid>
                <a:gridCol w="902201">
                  <a:extLst>
                    <a:ext uri="{9D8B030D-6E8A-4147-A177-3AD203B41FA5}">
                      <a16:colId xmlns:a16="http://schemas.microsoft.com/office/drawing/2014/main" val="175856820"/>
                    </a:ext>
                  </a:extLst>
                </a:gridCol>
                <a:gridCol w="877936">
                  <a:extLst>
                    <a:ext uri="{9D8B030D-6E8A-4147-A177-3AD203B41FA5}">
                      <a16:colId xmlns:a16="http://schemas.microsoft.com/office/drawing/2014/main" val="267145730"/>
                    </a:ext>
                  </a:extLst>
                </a:gridCol>
              </a:tblGrid>
              <a:tr h="709057">
                <a:tc>
                  <a:txBody>
                    <a:bodyPr/>
                    <a:lstStyle/>
                    <a:p>
                      <a:pPr algn="ctr"/>
                      <a:r>
                        <a:rPr lang="nl-NL" sz="1600" b="1" kern="1200" dirty="0">
                          <a:solidFill>
                            <a:srgbClr val="002060"/>
                          </a:solidFill>
                          <a:latin typeface="+mn-lt"/>
                          <a:ea typeface="+mn-ea"/>
                          <a:cs typeface="+mn-cs"/>
                        </a:rPr>
                        <a:t>Week 5</a:t>
                      </a:r>
                    </a:p>
                  </a:txBody>
                  <a:tcPr anchor="ctr"/>
                </a:tc>
                <a:tc>
                  <a:txBody>
                    <a:bodyPr/>
                    <a:lstStyle/>
                    <a:p>
                      <a:pPr algn="ctr"/>
                      <a:r>
                        <a:rPr lang="nl-NL" sz="1600" dirty="0">
                          <a:solidFill>
                            <a:srgbClr val="002060"/>
                          </a:solidFill>
                        </a:rPr>
                        <a:t>Week 6</a:t>
                      </a:r>
                    </a:p>
                  </a:txBody>
                  <a:tcPr anchor="ctr"/>
                </a:tc>
                <a:extLst>
                  <a:ext uri="{0D108BD9-81ED-4DB2-BD59-A6C34878D82A}">
                    <a16:rowId xmlns:a16="http://schemas.microsoft.com/office/drawing/2014/main" val="1970941653"/>
                  </a:ext>
                </a:extLst>
              </a:tr>
            </a:tbl>
          </a:graphicData>
        </a:graphic>
      </p:graphicFrame>
    </p:spTree>
    <p:extLst>
      <p:ext uri="{BB962C8B-B14F-4D97-AF65-F5344CB8AC3E}">
        <p14:creationId xmlns:p14="http://schemas.microsoft.com/office/powerpoint/2010/main" val="437323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CBD60A-FA8F-E641-BE5C-19FC3B3F7CE0}"/>
              </a:ext>
            </a:extLst>
          </p:cNvPr>
          <p:cNvSpPr>
            <a:spLocks noGrp="1"/>
          </p:cNvSpPr>
          <p:nvPr>
            <p:ph type="title"/>
          </p:nvPr>
        </p:nvSpPr>
        <p:spPr>
          <a:xfrm>
            <a:off x="957448" y="104313"/>
            <a:ext cx="10515600" cy="1325563"/>
          </a:xfrm>
        </p:spPr>
        <p:txBody>
          <a:bodyPr/>
          <a:lstStyle/>
          <a:p>
            <a:r>
              <a:rPr lang="nl-NL" b="1" dirty="0">
                <a:solidFill>
                  <a:srgbClr val="B8A1FF"/>
                </a:solidFill>
                <a:latin typeface="Arial" panose="020B0604020202020204" pitchFamily="34" charset="0"/>
                <a:cs typeface="Arial" panose="020B0604020202020204" pitchFamily="34" charset="0"/>
              </a:rPr>
              <a:t>Terugblik persona: Weet je nog?</a:t>
            </a:r>
            <a:endParaRPr lang="nl-NL" b="1" dirty="0">
              <a:solidFill>
                <a:srgbClr val="B8A1FF"/>
              </a:solidFill>
            </a:endParaRPr>
          </a:p>
        </p:txBody>
      </p:sp>
      <p:sp>
        <p:nvSpPr>
          <p:cNvPr id="3" name="Tekstvak 2">
            <a:extLst>
              <a:ext uri="{FF2B5EF4-FFF2-40B4-BE49-F238E27FC236}">
                <a16:creationId xmlns:a16="http://schemas.microsoft.com/office/drawing/2014/main" id="{27022589-64B5-4F4A-8111-D2D9E785B26E}"/>
              </a:ext>
            </a:extLst>
          </p:cNvPr>
          <p:cNvSpPr txBox="1"/>
          <p:nvPr/>
        </p:nvSpPr>
        <p:spPr>
          <a:xfrm>
            <a:off x="957448" y="1441306"/>
            <a:ext cx="10704121" cy="2585323"/>
          </a:xfrm>
          <a:prstGeom prst="rect">
            <a:avLst/>
          </a:prstGeom>
          <a:noFill/>
        </p:spPr>
        <p:txBody>
          <a:bodyPr wrap="square" rtlCol="0">
            <a:spAutoFit/>
          </a:bodyPr>
          <a:lstStyle/>
          <a:p>
            <a:pPr marL="342900" indent="-342900">
              <a:buFont typeface="+mj-lt"/>
              <a:buAutoNum type="arabicPeriod"/>
            </a:pPr>
            <a:endParaRPr lang="nl-NL" dirty="0"/>
          </a:p>
          <a:p>
            <a:pPr marL="342900" indent="-342900">
              <a:buFont typeface="+mj-lt"/>
              <a:buAutoNum type="arabicPeriod"/>
            </a:pPr>
            <a:endParaRPr lang="nl-NL" dirty="0"/>
          </a:p>
          <a:p>
            <a:pPr marL="342900" indent="-342900">
              <a:buFont typeface="+mj-lt"/>
              <a:buAutoNum type="arabicPeriod"/>
            </a:pPr>
            <a:endParaRPr lang="nl-NL" dirty="0"/>
          </a:p>
          <a:p>
            <a:pPr marL="342900" indent="-342900">
              <a:buFont typeface="+mj-lt"/>
              <a:buAutoNum type="arabicPeriod"/>
            </a:pPr>
            <a:endParaRPr lang="nl-NL" dirty="0"/>
          </a:p>
          <a:p>
            <a:pPr marL="342900" indent="-342900">
              <a:buFont typeface="+mj-lt"/>
              <a:buAutoNum type="arabicPeriod"/>
            </a:pPr>
            <a:endParaRPr lang="nl-NL" dirty="0"/>
          </a:p>
          <a:p>
            <a:pPr marL="342900" indent="-342900">
              <a:buFont typeface="+mj-lt"/>
              <a:buAutoNum type="arabicPeriod"/>
            </a:pPr>
            <a:endParaRPr lang="nl-NL" dirty="0"/>
          </a:p>
          <a:p>
            <a:pPr marL="342900" indent="-342900">
              <a:buFont typeface="+mj-lt"/>
              <a:buAutoNum type="arabicPeriod"/>
            </a:pPr>
            <a:endParaRPr lang="nl-NL" dirty="0"/>
          </a:p>
          <a:p>
            <a:pPr marL="285750" indent="-285750">
              <a:buFont typeface="Arial" panose="020B0604020202020204" pitchFamily="34" charset="0"/>
              <a:buChar char="•"/>
            </a:pPr>
            <a:endParaRPr lang="nl-NL" dirty="0"/>
          </a:p>
          <a:p>
            <a:pPr marL="342900" indent="-342900">
              <a:buFont typeface="+mj-lt"/>
              <a:buAutoNum type="arabicPeriod"/>
            </a:pPr>
            <a:endParaRPr lang="nl-NL" dirty="0"/>
          </a:p>
        </p:txBody>
      </p:sp>
      <p:pic>
        <p:nvPicPr>
          <p:cNvPr id="5" name="Afbeelding 4">
            <a:extLst>
              <a:ext uri="{FF2B5EF4-FFF2-40B4-BE49-F238E27FC236}">
                <a16:creationId xmlns:a16="http://schemas.microsoft.com/office/drawing/2014/main" id="{F2884E39-41D5-B543-8639-7133447F5E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4322" y="1155556"/>
            <a:ext cx="10137678" cy="5702444"/>
          </a:xfrm>
          <a:prstGeom prst="rect">
            <a:avLst/>
          </a:prstGeom>
        </p:spPr>
      </p:pic>
    </p:spTree>
    <p:extLst>
      <p:ext uri="{BB962C8B-B14F-4D97-AF65-F5344CB8AC3E}">
        <p14:creationId xmlns:p14="http://schemas.microsoft.com/office/powerpoint/2010/main" val="2939759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D92CB730-4749-4040-9C59-823FAAB6F093}"/>
              </a:ext>
            </a:extLst>
          </p:cNvPr>
          <p:cNvSpPr txBox="1"/>
          <p:nvPr/>
        </p:nvSpPr>
        <p:spPr>
          <a:xfrm>
            <a:off x="422564" y="1483352"/>
            <a:ext cx="5158839" cy="2308324"/>
          </a:xfrm>
          <a:prstGeom prst="rect">
            <a:avLst/>
          </a:prstGeom>
          <a:noFill/>
        </p:spPr>
        <p:txBody>
          <a:bodyPr wrap="square" rtlCol="0">
            <a:spAutoFit/>
          </a:bodyPr>
          <a:lstStyle/>
          <a:p>
            <a:r>
              <a:rPr lang="nl-NL" i="1" dirty="0"/>
              <a:t>1. Waarom trekt het ene gezin met een peuter door Tibet, terwijl het andere in een bungalowpark met subtropisch zwembad vakantie viert? </a:t>
            </a:r>
          </a:p>
          <a:p>
            <a:endParaRPr lang="nl-NL" i="1" dirty="0"/>
          </a:p>
          <a:p>
            <a:r>
              <a:rPr lang="nl-NL" i="1" dirty="0"/>
              <a:t>2. Waarom woont het ene jonge stel op een woonboot in Amsterdam, terwijl het andere gelukkig is in een rijtjeshuis in die ene Vinex wijk? </a:t>
            </a:r>
          </a:p>
          <a:p>
            <a:endParaRPr lang="nl-NL" i="1" dirty="0"/>
          </a:p>
        </p:txBody>
      </p:sp>
      <p:pic>
        <p:nvPicPr>
          <p:cNvPr id="5" name="Afbeelding 4">
            <a:extLst>
              <a:ext uri="{FF2B5EF4-FFF2-40B4-BE49-F238E27FC236}">
                <a16:creationId xmlns:a16="http://schemas.microsoft.com/office/drawing/2014/main" id="{17B4D3C0-098C-9A48-95E2-5233DBEBB9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7662" y="1325629"/>
            <a:ext cx="6254338" cy="5532371"/>
          </a:xfrm>
          <a:prstGeom prst="rect">
            <a:avLst/>
          </a:prstGeom>
        </p:spPr>
      </p:pic>
      <p:sp>
        <p:nvSpPr>
          <p:cNvPr id="6" name="Tekstvak 5">
            <a:extLst>
              <a:ext uri="{FF2B5EF4-FFF2-40B4-BE49-F238E27FC236}">
                <a16:creationId xmlns:a16="http://schemas.microsoft.com/office/drawing/2014/main" id="{6DCA1CBE-3D1D-4A0D-AAAF-8FB7BAD8D483}"/>
              </a:ext>
            </a:extLst>
          </p:cNvPr>
          <p:cNvSpPr txBox="1"/>
          <p:nvPr/>
        </p:nvSpPr>
        <p:spPr>
          <a:xfrm>
            <a:off x="422564" y="3799493"/>
            <a:ext cx="4867066" cy="1223920"/>
          </a:xfrm>
          <a:prstGeom prst="rect">
            <a:avLst/>
          </a:prstGeom>
          <a:noFill/>
        </p:spPr>
        <p:txBody>
          <a:bodyPr wrap="square">
            <a:spAutoFit/>
          </a:bodyPr>
          <a:lstStyle/>
          <a:p>
            <a:r>
              <a:rPr lang="nl-NL" b="1" i="1" dirty="0"/>
              <a:t>Het antwoord: zelfde sociale- en demografische gegevens, maar verschillende leefstijlen. En leefstijlen, dát is waar je met het BSR-model grip op krijgt.</a:t>
            </a:r>
          </a:p>
        </p:txBody>
      </p:sp>
      <p:sp>
        <p:nvSpPr>
          <p:cNvPr id="8" name="Tekstvak 7">
            <a:extLst>
              <a:ext uri="{FF2B5EF4-FFF2-40B4-BE49-F238E27FC236}">
                <a16:creationId xmlns:a16="http://schemas.microsoft.com/office/drawing/2014/main" id="{43F792D6-C375-4D6D-AED3-A7B7EB9AB0DD}"/>
              </a:ext>
            </a:extLst>
          </p:cNvPr>
          <p:cNvSpPr txBox="1"/>
          <p:nvPr/>
        </p:nvSpPr>
        <p:spPr>
          <a:xfrm>
            <a:off x="422564" y="5528797"/>
            <a:ext cx="3307466" cy="369332"/>
          </a:xfrm>
          <a:prstGeom prst="rect">
            <a:avLst/>
          </a:prstGeom>
          <a:noFill/>
        </p:spPr>
        <p:txBody>
          <a:bodyPr wrap="square">
            <a:spAutoFit/>
          </a:bodyPr>
          <a:lstStyle/>
          <a:p>
            <a:r>
              <a:rPr lang="nl-NL" b="1" i="1" dirty="0">
                <a:solidFill>
                  <a:srgbClr val="002060"/>
                </a:solidFill>
              </a:rPr>
              <a:t>Meer info vind je </a:t>
            </a:r>
            <a:r>
              <a:rPr lang="nl-NL" dirty="0">
                <a:hlinkClick r:id="rId3"/>
              </a:rPr>
              <a:t>hier</a:t>
            </a:r>
            <a:r>
              <a:rPr lang="nl-NL" dirty="0"/>
              <a:t>.</a:t>
            </a:r>
          </a:p>
        </p:txBody>
      </p:sp>
      <p:sp>
        <p:nvSpPr>
          <p:cNvPr id="9" name="Titel 1">
            <a:extLst>
              <a:ext uri="{FF2B5EF4-FFF2-40B4-BE49-F238E27FC236}">
                <a16:creationId xmlns:a16="http://schemas.microsoft.com/office/drawing/2014/main" id="{E1525107-F619-4D07-9EA5-A338C4F02980}"/>
              </a:ext>
            </a:extLst>
          </p:cNvPr>
          <p:cNvSpPr txBox="1">
            <a:spLocks/>
          </p:cNvSpPr>
          <p:nvPr/>
        </p:nvSpPr>
        <p:spPr>
          <a:xfrm>
            <a:off x="957448" y="10431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b="1" dirty="0">
                <a:solidFill>
                  <a:srgbClr val="B8A1FF"/>
                </a:solidFill>
                <a:latin typeface="Arial" panose="020B0604020202020204" pitchFamily="34" charset="0"/>
                <a:cs typeface="Arial" panose="020B0604020202020204" pitchFamily="34" charset="0"/>
              </a:rPr>
              <a:t>Terugblik BSR-model: Weet je nog?</a:t>
            </a:r>
            <a:endParaRPr lang="nl-NL" b="1" dirty="0">
              <a:solidFill>
                <a:srgbClr val="B8A1FF"/>
              </a:solidFill>
            </a:endParaRPr>
          </a:p>
        </p:txBody>
      </p:sp>
    </p:spTree>
    <p:extLst>
      <p:ext uri="{BB962C8B-B14F-4D97-AF65-F5344CB8AC3E}">
        <p14:creationId xmlns:p14="http://schemas.microsoft.com/office/powerpoint/2010/main" val="155758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6AAF2B18-E063-854A-815D-2A4517DE5D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1600" y="1870074"/>
            <a:ext cx="8280400" cy="4987925"/>
          </a:xfrm>
          <a:prstGeom prst="rect">
            <a:avLst/>
          </a:prstGeom>
        </p:spPr>
      </p:pic>
      <p:sp>
        <p:nvSpPr>
          <p:cNvPr id="3" name="Tekstvak 2">
            <a:extLst>
              <a:ext uri="{FF2B5EF4-FFF2-40B4-BE49-F238E27FC236}">
                <a16:creationId xmlns:a16="http://schemas.microsoft.com/office/drawing/2014/main" id="{026DEA8D-5572-AA4A-BF26-C91770D85005}"/>
              </a:ext>
            </a:extLst>
          </p:cNvPr>
          <p:cNvSpPr txBox="1"/>
          <p:nvPr/>
        </p:nvSpPr>
        <p:spPr>
          <a:xfrm>
            <a:off x="479612" y="5513294"/>
            <a:ext cx="3863788" cy="1754326"/>
          </a:xfrm>
          <a:prstGeom prst="rect">
            <a:avLst/>
          </a:prstGeom>
          <a:noFill/>
        </p:spPr>
        <p:txBody>
          <a:bodyPr wrap="square" rtlCol="0">
            <a:spAutoFit/>
          </a:bodyPr>
          <a:lstStyle/>
          <a:p>
            <a:pPr fontAlgn="base"/>
            <a:r>
              <a:rPr lang="nl-NL" dirty="0"/>
              <a:t>Via </a:t>
            </a:r>
            <a:r>
              <a:rPr lang="nl-NL" dirty="0">
                <a:hlinkClick r:id="rId3"/>
              </a:rPr>
              <a:t>deze</a:t>
            </a:r>
            <a:r>
              <a:rPr lang="nl-NL" dirty="0"/>
              <a:t> website kun je verschillende </a:t>
            </a:r>
          </a:p>
          <a:p>
            <a:pPr fontAlgn="base"/>
            <a:r>
              <a:rPr lang="nl-NL" dirty="0"/>
              <a:t>Leefstijlen vinden, gebaseerd op het</a:t>
            </a:r>
          </a:p>
          <a:p>
            <a:pPr fontAlgn="base"/>
            <a:r>
              <a:rPr lang="nl-NL" dirty="0"/>
              <a:t>BSR-model.</a:t>
            </a:r>
          </a:p>
          <a:p>
            <a:pPr fontAlgn="base"/>
            <a:endParaRPr lang="nl-NL" dirty="0"/>
          </a:p>
          <a:p>
            <a:pPr fontAlgn="base"/>
            <a:br>
              <a:rPr lang="nl-NL" dirty="0"/>
            </a:br>
            <a:endParaRPr lang="nl-NL" dirty="0"/>
          </a:p>
        </p:txBody>
      </p:sp>
      <p:sp>
        <p:nvSpPr>
          <p:cNvPr id="6" name="Tekstvak 5">
            <a:extLst>
              <a:ext uri="{FF2B5EF4-FFF2-40B4-BE49-F238E27FC236}">
                <a16:creationId xmlns:a16="http://schemas.microsoft.com/office/drawing/2014/main" id="{A856163A-F8F2-3E4C-BCDB-7F9C443CD980}"/>
              </a:ext>
            </a:extLst>
          </p:cNvPr>
          <p:cNvSpPr txBox="1"/>
          <p:nvPr/>
        </p:nvSpPr>
        <p:spPr>
          <a:xfrm>
            <a:off x="838200" y="1321356"/>
            <a:ext cx="9785307" cy="369332"/>
          </a:xfrm>
          <a:prstGeom prst="rect">
            <a:avLst/>
          </a:prstGeom>
          <a:noFill/>
        </p:spPr>
        <p:txBody>
          <a:bodyPr wrap="none" rtlCol="0">
            <a:spAutoFit/>
          </a:bodyPr>
          <a:lstStyle/>
          <a:p>
            <a:r>
              <a:rPr lang="nl-NL"/>
              <a:t>De leefstijlvinder </a:t>
            </a:r>
            <a:r>
              <a:rPr lang="nl-NL" dirty="0"/>
              <a:t>segmenteert het BSR-model in verschillende doelgroepen met hun eigen kenmerken.</a:t>
            </a:r>
          </a:p>
        </p:txBody>
      </p:sp>
      <p:sp>
        <p:nvSpPr>
          <p:cNvPr id="8" name="Titel 1">
            <a:extLst>
              <a:ext uri="{FF2B5EF4-FFF2-40B4-BE49-F238E27FC236}">
                <a16:creationId xmlns:a16="http://schemas.microsoft.com/office/drawing/2014/main" id="{D62E33F5-207D-42BF-9DA6-C8CC145E8015}"/>
              </a:ext>
            </a:extLst>
          </p:cNvPr>
          <p:cNvSpPr>
            <a:spLocks noGrp="1"/>
          </p:cNvSpPr>
          <p:nvPr>
            <p:ph type="title"/>
          </p:nvPr>
        </p:nvSpPr>
        <p:spPr>
          <a:xfrm>
            <a:off x="473053" y="134890"/>
            <a:ext cx="10515600" cy="1325563"/>
          </a:xfrm>
        </p:spPr>
        <p:txBody>
          <a:bodyPr/>
          <a:lstStyle/>
          <a:p>
            <a:r>
              <a:rPr lang="nl-NL" b="1" dirty="0">
                <a:solidFill>
                  <a:srgbClr val="B8A1FF"/>
                </a:solidFill>
                <a:latin typeface="Arial" panose="020B0604020202020204" pitchFamily="34" charset="0"/>
                <a:cs typeface="Arial" panose="020B0604020202020204" pitchFamily="34" charset="0"/>
              </a:rPr>
              <a:t>Terugblik Leefstijlvinder: Weet je nog?</a:t>
            </a:r>
            <a:endParaRPr lang="nl-NL" b="1" dirty="0">
              <a:solidFill>
                <a:srgbClr val="B8A1FF"/>
              </a:solidFill>
            </a:endParaRPr>
          </a:p>
        </p:txBody>
      </p:sp>
    </p:spTree>
    <p:extLst>
      <p:ext uri="{BB962C8B-B14F-4D97-AF65-F5344CB8AC3E}">
        <p14:creationId xmlns:p14="http://schemas.microsoft.com/office/powerpoint/2010/main" val="3099656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CC2463-7BA1-7A4A-9A22-4A9DD27D4CFA}"/>
              </a:ext>
            </a:extLst>
          </p:cNvPr>
          <p:cNvSpPr>
            <a:spLocks noGrp="1"/>
          </p:cNvSpPr>
          <p:nvPr>
            <p:ph type="title"/>
          </p:nvPr>
        </p:nvSpPr>
        <p:spPr/>
        <p:txBody>
          <a:bodyPr/>
          <a:lstStyle/>
          <a:p>
            <a:endParaRPr lang="nl-NL"/>
          </a:p>
        </p:txBody>
      </p:sp>
      <p:pic>
        <p:nvPicPr>
          <p:cNvPr id="4" name="Afbeelding 3">
            <a:extLst>
              <a:ext uri="{FF2B5EF4-FFF2-40B4-BE49-F238E27FC236}">
                <a16:creationId xmlns:a16="http://schemas.microsoft.com/office/drawing/2014/main" id="{E0CE5893-2C12-1849-9B42-74364C19F7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68652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C0CAFD-8FBE-8B48-8480-4126E872CD5B}"/>
              </a:ext>
            </a:extLst>
          </p:cNvPr>
          <p:cNvSpPr>
            <a:spLocks noGrp="1"/>
          </p:cNvSpPr>
          <p:nvPr>
            <p:ph type="title"/>
          </p:nvPr>
        </p:nvSpPr>
        <p:spPr/>
        <p:txBody>
          <a:bodyPr/>
          <a:lstStyle/>
          <a:p>
            <a:endParaRPr lang="nl-NL"/>
          </a:p>
        </p:txBody>
      </p:sp>
      <p:pic>
        <p:nvPicPr>
          <p:cNvPr id="4" name="Afbeelding 3">
            <a:extLst>
              <a:ext uri="{FF2B5EF4-FFF2-40B4-BE49-F238E27FC236}">
                <a16:creationId xmlns:a16="http://schemas.microsoft.com/office/drawing/2014/main" id="{213AF361-4EFF-364C-AB41-9DEECFECE8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202297" cy="6858000"/>
          </a:xfrm>
          <a:prstGeom prst="rect">
            <a:avLst/>
          </a:prstGeom>
        </p:spPr>
      </p:pic>
    </p:spTree>
    <p:extLst>
      <p:ext uri="{BB962C8B-B14F-4D97-AF65-F5344CB8AC3E}">
        <p14:creationId xmlns:p14="http://schemas.microsoft.com/office/powerpoint/2010/main" val="533967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14D11F-2C00-4046-A9E0-EEC9C9739F3C}"/>
              </a:ext>
            </a:extLst>
          </p:cNvPr>
          <p:cNvSpPr>
            <a:spLocks noGrp="1"/>
          </p:cNvSpPr>
          <p:nvPr>
            <p:ph type="title"/>
          </p:nvPr>
        </p:nvSpPr>
        <p:spPr/>
        <p:txBody>
          <a:bodyPr/>
          <a:lstStyle/>
          <a:p>
            <a:endParaRPr lang="nl-NL"/>
          </a:p>
        </p:txBody>
      </p:sp>
      <p:pic>
        <p:nvPicPr>
          <p:cNvPr id="4" name="Afbeelding 3" descr="Afbeelding met tekst&#10;&#10;Automatisch gegenereerde beschrijving">
            <a:extLst>
              <a:ext uri="{FF2B5EF4-FFF2-40B4-BE49-F238E27FC236}">
                <a16:creationId xmlns:a16="http://schemas.microsoft.com/office/drawing/2014/main" id="{BA095E1D-50BF-E747-B3DD-300D8C47F2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29"/>
            <a:ext cx="12192000" cy="6849341"/>
          </a:xfrm>
          <a:prstGeom prst="rect">
            <a:avLst/>
          </a:prstGeom>
        </p:spPr>
      </p:pic>
    </p:spTree>
    <p:extLst>
      <p:ext uri="{BB962C8B-B14F-4D97-AF65-F5344CB8AC3E}">
        <p14:creationId xmlns:p14="http://schemas.microsoft.com/office/powerpoint/2010/main" val="304287608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s maandag 22 november" id="{C01BAD4C-F3B0-414D-8368-E6A243C9E56B}" vid="{64840008-6871-944C-8C15-74064ED769E6}"/>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3" ma:contentTypeDescription="Een nieuw document maken." ma:contentTypeScope="" ma:versionID="bd0271150be9f8e9bec974e355b2f8a7">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59377b08247893b8b844217c25199b5d"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4FF143-0ABB-4CFF-A5DD-2BA0E6EC9068}">
  <ds:schemaRefs>
    <ds:schemaRef ds:uri="http://purl.org/dc/elements/1.1/"/>
    <ds:schemaRef ds:uri="http://purl.org/dc/terms/"/>
    <ds:schemaRef ds:uri="http://purl.org/dc/dcmitype/"/>
    <ds:schemaRef ds:uri="http://schemas.microsoft.com/office/2006/metadata/properties"/>
    <ds:schemaRef ds:uri="2c4f0c93-2979-4f27-aab2-70de95932352"/>
    <ds:schemaRef ds:uri="http://schemas.microsoft.com/office/2006/documentManagement/types"/>
    <ds:schemaRef ds:uri="c6f82ce1-f6df-49a5-8b49-cf8409a27aa4"/>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0583B6F-241B-4752-BA3F-65607B61D555}">
  <ds:schemaRefs>
    <ds:schemaRef ds:uri="http://schemas.microsoft.com/sharepoint/v3/contenttype/forms"/>
  </ds:schemaRefs>
</ds:datastoreItem>
</file>

<file path=customXml/itemProps3.xml><?xml version="1.0" encoding="utf-8"?>
<ds:datastoreItem xmlns:ds="http://schemas.openxmlformats.org/officeDocument/2006/customXml" ds:itemID="{8899890D-19C3-4912-9486-C896FCDCF629}">
  <ds:schemaRefs>
    <ds:schemaRef ds:uri="2c4f0c93-2979-4f27-aab2-70de95932352"/>
    <ds:schemaRef ds:uri="c6f82ce1-f6df-49a5-8b49-cf8409a27aa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Kantoorthema</Template>
  <TotalTime>390</TotalTime>
  <Words>510</Words>
  <Application>Microsoft Office PowerPoint</Application>
  <PresentationFormat>Breedbeeld</PresentationFormat>
  <Paragraphs>99</Paragraphs>
  <Slides>12</Slides>
  <Notes>5</Notes>
  <HiddenSlides>0</HiddenSlides>
  <MMClips>1</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12</vt:i4>
      </vt:variant>
    </vt:vector>
  </HeadingPairs>
  <TitlesOfParts>
    <vt:vector size="16" baseType="lpstr">
      <vt:lpstr>Arial</vt:lpstr>
      <vt:lpstr>Calibri</vt:lpstr>
      <vt:lpstr>Calibri Light</vt:lpstr>
      <vt:lpstr>Kantoorthema</vt:lpstr>
      <vt:lpstr>PowerPoint-presentatie</vt:lpstr>
      <vt:lpstr>PowerPoint-presentatie</vt:lpstr>
      <vt:lpstr>PowerPoint-presentatie</vt:lpstr>
      <vt:lpstr>Terugblik persona: Weet je nog?</vt:lpstr>
      <vt:lpstr>PowerPoint-presentatie</vt:lpstr>
      <vt:lpstr>Terugblik Leefstijlvinder: Weet je nog?</vt:lpstr>
      <vt:lpstr>PowerPoint-presentatie</vt:lpstr>
      <vt:lpstr>PowerPoint-presentatie</vt:lpstr>
      <vt:lpstr>PowerPoint-presentatie</vt:lpstr>
      <vt:lpstr>PowerPoint-presentatie</vt:lpstr>
      <vt:lpstr>Podcast planning</vt:lpstr>
      <vt:lpstr>Podcast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Mil,Romy R.A.G. van</dc:creator>
  <cp:lastModifiedBy>Thomas Noordeloos</cp:lastModifiedBy>
  <cp:revision>4</cp:revision>
  <dcterms:created xsi:type="dcterms:W3CDTF">2021-11-22T14:37:21Z</dcterms:created>
  <dcterms:modified xsi:type="dcterms:W3CDTF">2022-01-10T08:30:30Z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ies>
</file>